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ink/ink1.xml" ContentType="application/inkml+xml"/>
  <Override PartName="/ppt/notesSlides/notesSlide7.xml" ContentType="application/vnd.openxmlformats-officedocument.presentationml.notesSlide+xml"/>
  <Override PartName="/ppt/ink/ink2.xml" ContentType="application/inkml+xml"/>
  <Override PartName="/ppt/ink/ink3.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58" r:id="rId2"/>
    <p:sldId id="262" r:id="rId3"/>
    <p:sldId id="335" r:id="rId4"/>
    <p:sldId id="373" r:id="rId5"/>
    <p:sldId id="277" r:id="rId6"/>
    <p:sldId id="365" r:id="rId7"/>
    <p:sldId id="374" r:id="rId8"/>
    <p:sldId id="317" r:id="rId9"/>
    <p:sldId id="364" r:id="rId10"/>
  </p:sldIdLst>
  <p:sldSz cx="12192000" cy="6858000"/>
  <p:notesSz cx="6858000" cy="9144000"/>
  <p:custDataLst>
    <p:tags r:id="rId12"/>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F4E79"/>
    <a:srgbClr val="FF3300"/>
    <a:srgbClr val="A5A5A5"/>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7" autoAdjust="0"/>
    <p:restoredTop sz="95220" autoAdjust="0"/>
  </p:normalViewPr>
  <p:slideViewPr>
    <p:cSldViewPr snapToGrid="0">
      <p:cViewPr>
        <p:scale>
          <a:sx n="75" d="100"/>
          <a:sy n="75" d="100"/>
        </p:scale>
        <p:origin x="414" y="5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39.7093" units="1/cm"/>
          <inkml:channelProperty channel="Y" name="resolution" value="39.79275" units="1/cm"/>
          <inkml:channelProperty channel="T" name="resolution" value="1" units="1/dev"/>
        </inkml:channelProperties>
      </inkml:inkSource>
      <inkml:timestamp xml:id="ts0" timeString="2021-10-10T06:58:01.587"/>
    </inkml:context>
    <inkml:brush xml:id="br0">
      <inkml:brushProperty name="width" value="0.05292" units="cm"/>
      <inkml:brushProperty name="height" value="0.05292" units="cm"/>
      <inkml:brushProperty name="color" value="#FF0000"/>
    </inkml:brush>
  </inkml:definitions>
  <inkml:trace contextRef="#ctx0" brushRef="#br0">1488 10740 0,'25'0'47,"0"0"-16,-25-24-15,49 24 62,-24 0-47,25 0-31,-25 0 16,0 0-16,-1 0 109,-24 24-78,0 51-31,25-50 16,0-1-16,0 1 16,0 0-16</inkml:trace>
  <inkml:trace contextRef="#ctx0" brushRef="#br0" timeOffset="1424.69">3522 10716 0,'0'-25'78,"25"25"-62,0-25-16,-25 0 15,25 25-15,-25-49 16,49 49-16,-49-50 16,25 50 202,0 0-202,0 0 0,-25 50 62,0-26-63,25 1 1,-25 25-16,0-25 16,0-1-16,24 1 15</inkml:trace>
</inkml:ink>
</file>

<file path=ppt/ink/ink2.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39.7093" units="1/cm"/>
          <inkml:channelProperty channel="Y" name="resolution" value="39.79275" units="1/cm"/>
          <inkml:channelProperty channel="T" name="resolution" value="1" units="1/dev"/>
        </inkml:channelProperties>
      </inkml:inkSource>
      <inkml:timestamp xml:id="ts0" timeString="2021-10-10T06:59:37.916"/>
    </inkml:context>
    <inkml:brush xml:id="br0">
      <inkml:brushProperty name="width" value="0.05292" units="cm"/>
      <inkml:brushProperty name="height" value="0.05292" units="cm"/>
      <inkml:brushProperty name="color" value="#FF0000"/>
    </inkml:brush>
  </inkml:definitions>
  <inkml:trace contextRef="#ctx0" brushRef="#br0">13047 14436 0,'-25'0'31,"1"0"-16,-1 0 1,0 0-16,-25 0 31,-24 25-31,74 0 16,-25-25-16,-24 0 16,-1 25-16,25 0 15,-24-1-15,24 1 16,-25 50-16,1-51 15,49 1-15,-25-25 16,-25 50-16,25-25 16,25 24-16,-49 1 15,49-1-15,-25 26 16,25-26-16,0 1 16,-25 24-16,-49 50 15,24 1-15,-24-51 16,74-49-16,-25 24 15,0-49-15,25 50 16,0-25 15,0 24-31,0-24 16,0 25-16,0-1 16,25-24-1,0-25 1,-1 25-16,1-25 15,25 0-15,-25 0 32,49 25-32,-49-25 15,25 25 1,-26-25 0,1 0-16,0 0 15,0 0 1,0-25-16,-1 25 15,1-50-15,0 25 16,0 1-16,0-1 16,-1 0-16,1 25 15,0 0-15,0-25 16,49-74-16,-49 49 16,25 1-16,-26-1 15,26 1-15,0-51 16,-1 1-16,1 49 15,-1-49-15,1 25 16,25 24-16,-26-24 16,1 24-16,-1 1 15,-24-26-15,-25 50 16,25-24-16,0 24 16,-25 0-1,0-49-15,25 74 16,-25-25-1,0-25-15,-25 50 63,0 0-63,0 0 16,0 0-1,-24 0-15,24 0 16,0 0-16,0 0 15,1 0-15,-1 0 16,0 0-16,0 0 16</inkml:trace>
  <inkml:trace contextRef="#ctx0" brushRef="#br0" timeOffset="16295.9">8781 14833 0,'0'25'79,"0"0"-64,0 0-15,0 49 16,0-24-16,0 24 15,0 0-15,0 26 16,0-51-16,0 26 16,0-50-16,0-1 15,25-24-15,-25 25 16,0 0 0,0 0-1,0 0 1,0-1-16,0 26 15,0 0 1,0-26-16,0 51 16,0-50-16,0-1 15,24 1-15,1 0 16,0-25 31,0 0-32,0 0 1,-1 0-16,1 25 16,0-25-16,0 25 15,0-25-15,0 0 16,24 0 0,-24 0-1,25 24-15,-1 1 16,26-25-16,-1 0 15,-24 0-15,49 0 16,0 0-16,0 0 16,-24 0-16,-1 0 15,0 0-15,-24 0 16,0 0-16,-1 0 16,1 0-16,0 0 15,-1 0-15,50 0 16,50 0-16,-50 0 15,25 0-15,-24 0 16,73 0-16,1 0 16,-100 0-16,26 0 15,-26 0 1,0 0-16,-24 0 16,24 0-16,1 0 15,-26 0-15,26 0 16,49 0-16,-50 0 15,50 0-15,-74 0 16,0-25-16,-1 1 63,1-26-48,-25 50-15,49-25 16,-24 0-16,-26 1 15,1 24-15,0 0 16,0 0 0,0 0-1,-1 0-15,51 0 16,-1 0-16,1 0 16,24 0-16,0 0 15,0 0 1,-24 0-16,-1 0 15,1 0-15,-51 0 16,1 0 93,0 0-93,25 0 0,-1 0-16,-24 0 15,0 0-15,24-25 219,-49 0-203,50 25-16,0-25 15,-26 0-15,26 1 16,-50-1-16,25 0 16,0 0-16,-1 25 15,1-25 1,0 1-1,-25-1 1,25 0 0,-25 0-1,0 0-15,25 25 16,-1-24-16,-24-1 16,25 0-16,-25-25 46,0 25-30,0-24 0,25 24-1,0 0-15,-25 0 16,0 1 0,0-1-16,0 0 62,0 0-31,0-24 47,0 24-78,0-25 16,0-24 0,0 24-16,-25 25 15,25 1-15,-25-1 16,0 0-16,1 25 16,24-25 46,-50-24-62,25 24 16,-24-25-16,24 50 15,25-49-15,-25 49 16,25-25-16,-25-25 16,0 1-1,1 24 1,-1 0-1,25 0-15,-25 25 63,-25 0-47,1-25-16,24 0 15,-49 25-15,24 0 16,-24 0-16,-1 0 15,75-24-15,-74 24 16,49 0-16,0 0 16,0 0-16,0 0 15,1 0-15,-26 0 16,0 0-16,-24 0 16,-50 0-1,0 0-15,-25 0 16,75 0-16,-25 0 15,49 0-15,25 0 16,-24 0-16,-1 0 16,-25 0-16,-24 0 15,-25 0-15,0 0 16,-25 49-16,75-24 16,-75 25-16,75-50 15,24 0-15,25 0 16,-24 25-16,24-1 15,-25-24-15,1 0 16,-51 0-16,26 0 16,-50 50-16,50-25 15,24 0-15,0-25 16,26 0-16,-26 0 16,25 0-1,-49 24-15,24 1 16,-49 0-16,25-25 15,-1 0-15,-24 50 16,24-26-16,51-24 16,-1 0 77,0 0-77,0 25 0,-49-25-16,49 0 15,-49 0-15,-1 0 16,26 0-16,-1 0 16,0 0-16,26 0 78,-1 0-63,0 0 1,0 0 0,0 0-1,1 0 1,-1 25 15,-25-25-31,1 0 16,24 0-1,0 25 1,0-25 0,0 0-16,1 0 125,-1 0-125,0 0 15,0 25-15,0-25 141,0 0-141,1 0 15,-1 0 1,0 0 31,0 0 187,-24 24-171</inkml:trace>
  <inkml:trace contextRef="#ctx0" brushRef="#br0" timeOffset="23192.21">9823 16098 0,'-25'0'110,"25"25"-95,0 0-15,0 24 16,0-24-16,0 0 15,0 0 1,0 0 0,25-1-1,-25 1-15,0 25 16,0 0-16,24-26 16,-24 26-16,0-25 15,25 0-15,-25-1 47,0 1-31,25-25-16,-25 50 15,25-50-15,-25 25 16,25-1 31,-25 1-47,24-25 15,-24 25 1,25 0-16,-25 0 31,25-1 1,-25 1 46,50-25-47,-25 0-15,49 0-1,25 0-15,-24 25 16,-1-25-16,0 0 15,-24 25-15,-50 0 16,25-25-16,0 0 78,-1 0-78,26 0 16,49 24-16,0-24 15,1 0-15,-1 0 16,-25 0 0,1 0-16,-50 0 15,24 0-15,-24 25 125,0-25-125,24 0 16,51 0-16,24 25 16,-50 0-16,0 0 15,26-25-15,24 24 16,-50-24-16,-24 0 15,-26 25-15,1-25 16,0 0 15,0 0-15,0 0 0,24 0-1,-24 0 1,25 0-16,24 0 15,-24 0-15,-25 0 16,24 0-16,-24 0 16,25 0-16,-26 0 15,1 0-15,25 0 16,24 0-16,-49 25 16,0-25-16,24 0 15,1 0-15,24 0 16,-24 0-16,0 0 15,24 0-15,-24 0 16,-1 0-16,26 25 16,-26-25-16,1 0 15,0 0-15,-26 0 16,1 0-16,0 0 16,25 0-1,-26 0-15,26-25 16,0 0-16,-1 25 15,26-25-15,-1 1 16,-49-1-16,0 25 16,24 0-16,-24 0 15,0-25-15,0 0 16,-1 25 0,1-25-1,25 1 1,-25-1-16,-1 0 15,1 0-15,0 25 16,0-25-16,25 1 109,-26-1-93,-24-25 0,25 1-1,-25 24 1,25 0-16,0 0 16,-25 0-16,0 1 31,25 24-31,-25-25 15,0 0 1,24 0 0,-24-24-16,0 24 31,25 0-15,-25 0-16,0 0 15,0-24 1,0 24-1,0-25 1,0 25 0,-25-24 77,1 49-61,-26-25-17,25 25 63,-24 0-62,49-25-16,-25 25 16,25-25-1,-25 1 1,0-1 15,0 0-15,0 0 31,1 25-32,-1-25 32,0 1-16,0-1 1,25 0-17,-25 0 142,1 25-142,-1 0 79,0-25-47,0 25 47,0 0-94,1 0 31,-1 0 16,0 0 0,0 0 15,0 0-46,1 0-1,-1 0 32,0 0-16,0 0 32,0 0-32,1 0-15,-1 0 46,0 0-30,0 0 61</inkml:trace>
  <inkml:trace contextRef="#ctx0" brushRef="#br0" timeOffset="25440.16">9872 15999 0,'-25'0'109,"1"25"-78,-1 0-31,25-1 344,25 26-344</inkml:trace>
  <inkml:trace contextRef="#ctx0" brushRef="#br0" timeOffset="109879.83">7937 16321 0,'0'0'0,"-49"0"78,24 0-63,0 0-15,-24 0 16,24 0-16,-25 0 16,25 0-1,1 0-15,-1 0 16,0 0 78,-25 25-79,26 0 1,-1-25-16,25 25 15,-25 25-15,25-26 16,0 1-16,0 0 16,0 25-1,0-1 1,0 26-16,25-75 16,0 49-16,-1 1 15,51-25-15,-75 24 16,25-49-16,-1 0 15,1 0-15,-25 50 16,25-50-16,0 25 31,0-25 1,-1 0-17,1 0 1,0 0-1,0 0-15,0 0 16,-1 24-16,1-24 16,0 0 109,-25-24-125,25 24 15,-25-50-15,50 0 16,-26 1-16,1-1 16,0 1-16,-25-1 15,25 25 1,-25 0-1,0 1-15,0-1 47,0-25-31,0 25 0,0-24 30,0 24-30,-25 25 0,0-25-1,-24 25 1,24 0 0,0 0-1,0 0 1,0 0-16,0 0 15</inkml:trace>
  <inkml:trace contextRef="#ctx0" brushRef="#br0" timeOffset="113207.37">6772 17090 0,'-25'0'78,"50"0"-46,-1 0-32,1-24 15,25 24 48,-25 0-1,24-25-31,-24 25 141,25 0 16,-25 0-141</inkml:trace>
  <inkml:trace contextRef="#ctx0" brushRef="#br0" timeOffset="201767.48">1836 5159 0,'0'-49'47,"-25"49"-32,25-25-15,-25 25 16,-25 0-16,1-25 16,24 0-16,0 1 15,0 24-15,-24 0 16,24 0-16,0 0 16,0 0-1,0 0 1,1 0-16,-26 0 31,25 0 0,0 24-15,25 1-16,-24 0 16,24 0-16,0 0 15,-75 24-15,75 1 16,-25-25-16,-24 74 15,49-50-15,-25-24 16,25 0-16,0 25 16,-25-50-16,25 49 15,0 1-15,0-1 16,0-24-16,-25 0 16,25 25-16,0-26 15,0 1-15,0 0 16,0 0-16,0 0 15,0 0 1,0-1-16,0 26 31,0-25-31,25 0 16,0-1-16,-25 1 16,25 0-16,-25 25 15,74-26 1,-24 1-16,-1 0 15,26 25-15,49-26 16,-75-24 0,-24 0-16,0 0 15,0 0 1,0 0 0,0 0-1,-1 0 1,1 0-1,0 0 1,0 0 0,0 0-1,24 0-15,-24-24 16,0 24-16,0 0 16,-25-25-1,49 0-15,-24-25 16,0 26-16,0-1 15,24-25-15,1 25 16,-1 25 0,-24-49-16,0 49 15,0-25-15,-25 0 16,0-24-16,25-1 16,-1 0-16,1 25 15,-25-24-15,0-1 16,0 1-1,0-1-15,-49 25 16,24 0 0,-25 1-16,1-26 15,-1 25-15,0 0 16,1-24-16,-1 24 16,25-25-16,-24 26 15,24 24-15,25-25 16,-25 25-1,0-25 1,1 25 0,24-25-16,-25 25 15,0 0 1,0 0 15</inkml:trace>
  <inkml:trace contextRef="#ctx0" brushRef="#br0" timeOffset="203624.08">8756 5135 0,'-25'0'15,"-24"0"1,24 0-16,0 0 16,0 0-16,0 0 15,-24 49-15,-1-49 16,1 0-16,24 0 16,0 50-16,-25-25 15,26-1-15,-26-24 16,25 50-16,0-50 15,25 25-15,-24 0 16,24 24-16,-25-49 16,0 25-16,25 49 15,0-49-15,0 25 16,0 24 0,0 1-16,0-26 15,0 26-15,25-26 16,-25 51-16,25-51 15,-1 26-15,26-1 16,0 0-16,-1-24 16,-24-25-16,0 0 15,-25-1-15,49-24 16,-49 25 0,25 0-16,25-25 15,-25 0 1,-1 0-16,1 0 15,0 0 1,0 0-16,0 0 16,24-25-16,1 25 15,-1 0-15,1-49 16,0 24-16,24-25 16,-24 25-16,-50-24 15,25 49-15,24-75 16,-49 51-16,0-1 15,25-25-15,0 1 16,0 24-16,-25-25 16,24 25-16,-24-24 15,0 24-15,0-25 16,0 1-16,0-1 16,0 0-16,0 1 15,0-1-15,0-24 16,-24 49-16,24 0 15,0 0 1,-25-24 0,25 24-16,-50 0 15,25-49-15,-24 74 16,-1-25-16,25 0 16,-24 25-16,-26 0 15,26 0-15,24 0 16,0 0-16,0-25 15</inkml:trace>
  <inkml:trace contextRef="#ctx0" brushRef="#br0" timeOffset="205647.72">15999 5110 0,'-25'0'62,"0"0"-46,-24 25-16,-26-1 16,-24 1-16,0 25 15,25 24-15,-26 1 16,26-26-16,49-24 16,25 0-1,0 0-15,-25-1 16,25 1-1,0 25-15,-25 24 16,25 1-16,0-1 16,0 25-16,0 25 15,0-49-15,0-26 16,25 26-16,25-1 16,-25-24-16,24-25 15,-24 24-15,0-24 16,25 0-16,-1 0 15,-24-1-15,25-24 16,-1 0-16,26 0 16,-26 0-16,-24 0 15,25 0-15,-1 0 16,-24 0-16,0 0 16,0 0-16,24 0 46,-49-24-30,25-1-16,49-74 16,-49 49-16,25-49 15,-1-25-15,-24 25 16,0 24 0,25-49-16,-25 74 15,-1 1-15,-24-1 16,25 1-16,-25-1 15,25-49-15,0 49 16,-25 1-16,0-1 16,0 25-16,0-24 15,0-1-15,0 0 16,-25 1-16,0 24 16,0 25-16,25-25 15,-24 25-15,-1 0 16,-25-25-16,25 25 15,0 0 1,1 0-16,-1 0 16,-25 0-16,25 0 15,-24 0-15,24 0 16,0 25 46,0-25-46</inkml:trace>
  <inkml:trace contextRef="#ctx0" brushRef="#br0" timeOffset="212191.36">24606 10517 0,'-25'0'79,"25"25"-64,0 25 1,0-1-16,0 1 15,0-25-15,0 24 16,0 1-16,0 24 16,0 1-1,0-1-15,0-24 0,0 24 16,0-49 0,0 0-16</inkml:trace>
  <inkml:trace contextRef="#ctx0" brushRef="#br0" timeOffset="213303.7">24656 10567 0,'25'0'47,"-1"-25"-31,1 25-16,25-25 15,-1 0-15,26 25 16,-25 0-16,-26 0 16,26-24-16,-50 48 93,0 26-93,25 0 16,0-1-16,-1 26 16,-24-1-16,0-49 15,0 0-15,0-1 16,-24 1 0,24 0-16,-25-25 15,0 0 1,0 0-16,-24 0 15,-26 0-15,25 0 16,1 0-16,24 0 16,0 0-16,75 0 78,-1 0-78,51 0 15,-26 0-15,-24 0 16,-25 0-16,-1 0 16,1 0 62,-25 25-63,0 24-15,-25 26 16,-24-1-16,49-24 16,-25-25-1,0-25 17,0 0-17,1 0-15,-1 0 16,0 0-16,-50 0 15,51 0-15,-26 0 16,25 0-16,-24 0 16</inkml:trace>
  <inkml:trace contextRef="#ctx0" brushRef="#br0" timeOffset="214055.54">26095 10691 0,'24'0'62,"26"0"-46,24 0-1,-49 0-15,25 0 16,-1 0 0,-24 0-16</inkml:trace>
  <inkml:trace contextRef="#ctx0" brushRef="#br0" timeOffset="214479.41">26343 10740 0,'0'25'32,"0"0"-1,0 25-31,0-26 15,0 51 1,-25-26-16,25 1 16,0-25-16,0 24 15,-25-24-15</inkml:trace>
  <inkml:trace contextRef="#ctx0" brushRef="#br0" timeOffset="-214664.72">26095 11212 0,'24'0'78,"26"-25"-78,49 25 15,-24-25-15,-26 25 16,-24 0-16,0 0 31</inkml:trace>
  <inkml:trace contextRef="#ctx0" brushRef="#br0" timeOffset="-214057.63">27682 10567 0,'0'-25'31,"50"25"0,-1-25-15,1 25-16,-25 0 15,24 0 1,1-25-16,-1 1 16,-24 24-16</inkml:trace>
  <inkml:trace contextRef="#ctx0" brushRef="#br0" timeOffset="-213689.04">27980 10567 0,'0'25'16,"0"-1"-1,0 26 1,0-25 0,0 24 15,0-24-31,0 0 0,-25 74 15,0-49 1,0-1-16,25 1 16,-25-25-16</inkml:trace>
  <inkml:trace contextRef="#ctx0" brushRef="#br0" timeOffset="-213360.54">27707 11063 0,'25'0'46,"-25"-25"-30,49 25-16,1 0 16,-1-25-16,1 25 15,0 0 1,-1 0-16,-24 0 16,0 0-16,0 0 15</inkml:trace>
  <inkml:trace contextRef="#ctx0" brushRef="#br0" timeOffset="-212833.08">29468 10294 0,'0'25'63,"0"49"-48,0 25-15,0-24 16,0-1-16,0 1 15,0-26-15,0 26 16,0-51-16,0 1 16</inkml:trace>
  <inkml:trace contextRef="#ctx0" brushRef="#br0" timeOffset="-211929.19">29542 10344 0,'25'0'16,"0"-25"-1,0 25 1,24 0 0,-24 0 46,-25 49-46,0 1 15,0-25-31,-25 0 31,1-25-15,-26 24-1,0-24 1,26 0-16,24 25 78,49-25-47,1 0-31,24 0 16,-49 0-16,0 0 16,0 0 15,-25 25-15,24-25-16,-24 25 15,0 0 1,0-1-1,0 1 1,0 0-16,0 0 16,0 0-16,0 24 15,-49-49 48,-1 25-48,1-25 1,24 0 0,0 0-1</inkml:trace>
  <inkml:trace contextRef="#ctx0" brushRef="#br0" timeOffset="-211232.96">31254 10468 0,'25'0'62,"0"0"-46,24 0-16,26 0 16,-1 0-16,0 0 15,-49 0-15,0 0 16</inkml:trace>
  <inkml:trace contextRef="#ctx0" brushRef="#br0" timeOffset="-210799.67">31502 10542 0,'0'25'62,"0"24"-46,0 1-16,0 74 15,0-25-15,0-24 16,0-1-16,0 0 16,0-49-16</inkml:trace>
  <inkml:trace contextRef="#ctx0" brushRef="#br0" timeOffset="-210480.42">31304 11162 0,'24'0'63,"26"0"-47,-25 0-16,49 0 15,25 0-15,50-25 16,-74 25-16,24-49 15</inkml:trace>
  <inkml:trace contextRef="#ctx0" brushRef="#br0" timeOffset="-183409.41">21754 12973 0,'0'25'125,"25"-25"-109,74 0-1,50 0-15,49 0 16,-49 0-16,24 0 16,-24 0-16,-74 0 15,-1 0-15,1 0 16</inkml:trace>
  <inkml:trace contextRef="#ctx0" brushRef="#br0" timeOffset="-94167.91">21679 13022 0,'100'0'203,"98"0"-187,-74 0-16,50 0 15,-1 0-15,26 0 16,-1 0-16,1 0 16,-26 0-16,-49 0 15,-49 0-15,-1 0 16,-24 0-16,24 0 15,0 0-15,1 0 16,74 0-16,-25 0 16,49 0-16,1 0 15,24 0-15,1 0 16,-1 0-16,1 0 16,-1 0-16,1 0 15,24 0-15,-49 0 16,-26 25-16,-48-25 15,24 0-15,24-25 16,1 1-16,-50 24 16,1-25-16,-1 0 15,25-25-15,-25 50 16,-24 0-16,-1 0 16,0 0-1,1 0-15,24 0 16,0-24-16,-24-1 15,24-25-15,-50 50 16,26 0-16,-26 0 16,26 0-16,-1 0 15,1 0-15,24 0 16,0 0-16,50 0 16,-50 0-16,75 0 15,24 0-15,-49 0 16,0 0-16,-50 0 15,50 0-15,-50 0 16,0 0-16,1 0 16,-26 0-16,-49 0 15,24 0-15,1 0 16,-25 0 187,24 0-203,26 25 16,49 0-16,-74 0 15,-1-25-15,-24 24 16</inkml:trace>
  <inkml:trace contextRef="#ctx0" brushRef="#br0" timeOffset="-92144.84">21307 14114 0,'50'0'125,"99"0"-109,49 0-16,100 0 16,24 0-1,125 0-15,-26 0 16,-98 25-16,-26-25 15,-24 24-15,-25 1 16,-49-25-16,-26 0 16,-73 0-16,-26 0 15,25 0-15,-24 25 16,24-25-16,0 0 16,-24 0-16,-1 0 15,100 0-15,-50-25 16,49 0-16,1 1 15,0 24-15,24 0 16,-74 0-16,25 0 16,-50 0-16,0 0 15,0 0-15,1 0 16,49 0-16,-25 0 16,74 0-16,-74 0 15,50-25-15,24 0 16,50 25-16,-25-25 15,50 25-15,-50 0 16,26 0-16,-26 0 16,-99 0-16,49 0 15,-73-25-15,-26 25 16,-49 0 140,0 0-140,-1 0-16,1 0 15,0 0 1,25 0 0</inkml:trace>
  <inkml:trace contextRef="#ctx0" brushRef="#br0" timeOffset="-90833.5">21307 15230 0,'25'0'78,"49"50"-62,75-1-16,50 1 15,74 0-15,99 24 16,173-74-16,-73 0 15,73 0-15,-73 0 16,148-25-16,-75 25 16,-24-74-16,-99 49 15,-100 25-15,-49-25 16,0 0-16,-50 0 16,1 25-16,-1-24 15,-25 24-15,26 0 16,-100 0-16,124 0 15,-100 0-15,51 0 16,24 0-16,-24 0 16,24 0-16,-99 0 15,49 0-15,-73 0 16,-26 0-16,1 0 16,-51 0-16,26 0 15,-25 0-15,24 0 16,-24 0-16,74-25 15,-74 0-15,25 0 16,-25 25 0,49 0-16,-49 0 15,0 0-15,-1 0 47,26-49-47,0 49 16,-26 0-16</inkml:trace>
</inkml:ink>
</file>

<file path=ppt/ink/ink3.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39.7093" units="1/cm"/>
          <inkml:channelProperty channel="Y" name="resolution" value="39.79275" units="1/cm"/>
          <inkml:channelProperty channel="T" name="resolution" value="1" units="1/dev"/>
        </inkml:channelProperties>
      </inkml:inkSource>
      <inkml:timestamp xml:id="ts0" timeString="2021-10-10T07:09:01.931"/>
    </inkml:context>
    <inkml:brush xml:id="br0">
      <inkml:brushProperty name="width" value="0.05292" units="cm"/>
      <inkml:brushProperty name="height" value="0.05292" units="cm"/>
      <inkml:brushProperty name="color" value="#FF0000"/>
    </inkml:brush>
  </inkml:definitions>
  <inkml:trace contextRef="#ctx0" brushRef="#br0">14287 13767 0,'0'24'172,"25"-24"-63,0 0-78,0 0-31,0 0 16,0 0-16,24-24 15,1 24-15,-25-25 16,24 25-16,1 0 16,-1 0-16,-24-25 15,0 25-15,0-25 16,0 25 46,-1 0-46,1 0-16,0-25 16,25 1-1,-26 24 1,51 0-16,-26 0 16,1 0-16,-25 0 15,49 0-15,-24 0 16,-25 0-16,-1 0 15,1 0 1,0 0 0,0 0-16,0 0 15,0 0 1,-1 0-16,1 0 16,0 0-1,0 0 1,0 0-1,-1 0 1,1 0-16,0 0 16,49 0-1,-49 0-15,50 0 16,-26 0 0,-24 0-16,0 0 15,0 0 1,-1 0 31,26 0-32,-25 0 17,24 0-17,-24 0 1,0 0-1,0 0-15</inkml:trace>
  <inkml:trace contextRef="#ctx0" brushRef="#br0" timeOffset="1289.01">14238 8930 0,'25'0'0,"-25"24"15,49-24-15,-49 25 16,25-25-16,50 25 16,-26-25-16,50 25 15,1 0-15,24 0 16,-25-25-16,74 0 15,-73 24-15,24 1 16,49 0-16,-24-25 16,-50 25-16,1-25 15,-26 0-15,0 0 16,1 0-16,-26 0 16,26 0-16,-26 0 15,1-25-15,49 25 16,25 0-16,-24 0 15,48 0-15,26-25 16,-25 25-16,0 0 16,-50 0-16,25 0 15,25 0-15,-75 0 16,-49 0 0,0 0-16,24 0 15,-24 0-15,0-25 94,-25 1-94,25 24 16,24-50-16,-24 50 15,25-50-15</inkml:trace>
  <inkml:trace contextRef="#ctx0" brushRef="#br0" timeOffset="4064.44">14337 10418 0,'25'0'31,"25"0"-31,-26 0 31,1 0-31,0 0 16,0 0-16,24 0 15,-24 0-15,50 0 16,-1 0-16,25 0 16,75 0-16,-25 0 15,-50 0-15,0 0 16,0 0-16,-24 0 15,-50 0-15,49 0 16,0 0-16,-49 0 16,25 0-16,-25 0 15,-1 0-15,26 0 16,-25 0-16,0 0 16,24 0-16,-24 0 15,0 0 1,0 0-16,49 0 15,-24 0-15,24 0 16,0 0-16,26 0 16,-26 0-16,-24 0 15,49 0-15,-25 0 16,26 0-16,-51 0 16,-24 0-16,25 25 15,-1-25-15,26 0 16,-26 0-16,1 0 15,24 0-15,-24 0 16,-25 0-16,24 0 16,-24 0-1,0 0 17,0 0-17,-1 0 32,1 0-31,0 0-1,0 0 1,0 0 0</inkml:trace>
  <inkml:trace contextRef="#ctx0" brushRef="#br0" timeOffset="8848.41">14287 12675 0,'0'25'31,"25"-25"16,0 0-32,25 0 1,-25 0-16,74 0 16,-50 0-16,26 0 15,-1 0-15,-24 0 16,24 0-16,-24 0 16,-1 0-16,26 0 15,-1 0-15,1 0 16,-26 0-16,1 0 15,-1 0-15,1 0 16,0 0-16,-1 0 16,26 0-16,24 0 15,-25 0-15,-24 0 16,24 0 0,1 0-16,-1 0 15,-49 0-15,25 0 16,-1 0-16,26 0 15,-26 0-15,-24 0 16,25 25-16,24-25 16,-24 0-16,-25 0 15,24 0-15,-24 0 16,49 0-16,-24 0 16,24 0-16,-24 0 15,-25 0-15,24 0 16,1 0-16,0 0 15,24 0-15,-49 0 16,24-25-16,1 0 16,-25 25-16,0 0 15,-1 0-15,1 0 32,0 0-17,0 0 1,0 0-1,-1 0-15,1 0 32,0 0-32,0 0 15,0 0 1,24-25-16,-24 25 16,0 0-16,0 0 31,24 0 0,-24 0 0,0-24 16,0 24-47,0-50 16,-1 50 31,1 0-32</inkml:trace>
  <inkml:trace contextRef="#ctx0" brushRef="#br0" timeOffset="13896.08">10418 11187 0,'25'0'47,"0"0"-31,-1 0-16,26 0 15,24 0 1,1 0-16,-1 0 16,25 25-16,25 0 15,50-1-15,-25 1 16,-50-25-16,25 0 16,-25 0-1,25 0-15,-49 0 0,-26 25 16,-24-25-16,0 0 15,0 0 1,24 0 0,-24 0-1,25 0 17,-25 0-17,-1 0 16</inkml:trace>
  <inkml:trace contextRef="#ctx0" brushRef="#br0" timeOffset="21335.78">7863 8979 0,'25'0'47,"49"0"-47,-49 0 16,99 0-16,25-25 15,-25 25-15,-50-24 16,50-1-16,-49 25 16,-1 0-16,-24 0 15,-25 0-15,49 0 16,-24 25-16,49-1 16,0 26-16,75-25 15,-25 0 1,49 0-16,0-1 15,26-24-15,-51 0 16,-49 0-16,25 25 16,-50-25-16,25 50 15,-49-25-15,-1-25 16,-24 24-16,-25 1 16,49-25-16,-49 0 234,0-25-218,-25 1-16,24 24 15,-24-50-15,50 50 16,-50-25-16,25 25 15,0-49 1</inkml:trace>
  <inkml:trace contextRef="#ctx0" brushRef="#br0" timeOffset="24711.84">9004 10443 0,'25'0'47,"0"0"-31,0 0-16,-1 0 16,26-25-16,24 25 15,1 0-15,-1 0 16,-24 0-16,24 0 15,1 0-15,73 0 16,-48 0-16,24 0 16,25 0-16,-25 0 15,-25 0-15,0 0 16,25 0-16,-50 25 16,26 24-16,-1-49 15,25 25-15,-50 0 16,-24-25-16,24 25 15,26-25-15,-26 25 16,-24-25-16,-1 0 16,1 0-16,-25 0 15,-1 0 1,1 0 0,0 0-16,0 0 15,0 0-15,-1 24 16,1 1-16,0-25 15,0 0 1,0 0-16,-1 0 16,1 0-1,0 0-15,0 0 16,24 0 0,1 0-16,-25-25 15,49 25-15,1-24 16,-26-1-16,51-50 15,-51 75-15,-24 0 16,25-24-16,-26-1 16,1 25-16,50 0 15,-1 0-15,-24-25 16,24 25-16,25-50 16,-24 50-16,-1-24 15,-49-1-15,24 25 16,-24 0-16,25 0 15,-1-25-15,-24 25 16,0 0-16,25-25 16,24 25-1,-24 0-15,-1 0 16,1 0-16,0 0 16,24 0-16,0 0 15,1 0-15,-1 0 16,25 0-16,1 0 15,-26 0-15,0 0 16,-24 0-16,-25 0 16,0 0-16,-1 0 15,51 25 1,-25-25-16,-1 0 16</inkml:trace>
  <inkml:trace contextRef="#ctx0" brushRef="#br0" timeOffset="38616.28">8012 12675 0,'25'0'187,"0"0"-171,24 0 156,-24 0-172,49 0 15,-49 0 1,25 0-16,-1 0 16,1 0-16,0 0 15,-26 0-15,1 0 94,0 0-78,0 0-16,0 0 15,24 0-15,1 0 16,24 0-16,-24 0 15,-25 0-15,-1 0 16,51 0-16,-50 0 16,-1 0-16,1 0 15,-25 25-15,25-25 16,25 0-16,-25 0 16,-1 0-1,1 0-15,25 0 16,-1 0-16,51 0 15,-26 0-15,25 0 16,0 0-16,25 0 16,-24 0-16,24 25 15,25-25-15,-75 0 16,0 0-16,1 0 16,-1 0-1,-24 0-15,-1 0 16,-24 0-16,0 0 109,0 0-93,0 0-1,24 25-15,26-25 16,-1 24-16,0 1 16,1 0-16,-1 0 15,1-25-15,24 0 16,-49 25-16,-1-1 16,1-24-16,-1 0 15,-24 0 1,0 0-16,0 0 15,0 0 1,-1 0 0,1 0-16,0 0 31,25 0-31,-1 0 16,1 0-16,-1 0 15,-24 0 1,0 0-16,0 0 15,0 0 1,24 0 0,-24 0-16,0 0 15,0 0-15,-1 0 16,26 0 0,-25 0-16,0 0 15,24 0-15,-24 0 16,25 0-1,-25 0-15,-1 0 16,26 0-16,24-24 16,-24 24-16,0 0 15,-26-25-15,26 25 16,-25 0-16,-25-25 16,49 25-16,-24-25 15,0 25 16,0 0-15,0 0 15,24 0-31,-24 0 16,0 0-16,24 0 16,-24 0-16,50-25 15,-26 1-15,26-1 16,-51 25-16,26 0 15,-25 0-15,0 0 16,0 0-16,-1 0 78,1 0-62,0 0-16,0 0 15,24 0-15,1 0 16,0 0-16,24 0 16,-24 0-16,-26 0 15,51 0-15,-26 0 16,1 0-16,0 0 31,-26 0 32,-24 25-63,50-25 15,-25 0 1,24 0-16,-49 24 16,25-24-16,25 0 15,-25 0 110,24 0-94,1 0 282,-25 0-141,-1 0 234,1-49 0,0 49-390,-25-25 0</inkml:trace>
  <inkml:trace contextRef="#ctx0" brushRef="#br0" timeOffset="48232.35">14486 11162 0,'25'0'78,"0"0"-62,24 0-1,-24 25-15,49-25 16,-49 0-16,25 0 16,-1 25-16,1-25 15,-25 25-15,24-25 16,-24 24-16,25-24 16,-25 0-16,-1 0 15,26 25-15,-25-25 16,0 0-16,-1 0 15,1 0 1,0 0-16,0 0 16,49 0-16,1 0 15,-1 0-15,-24 0 16,-1 0 0,1 0-16,0 0 15,-1 0-15,26 0 16,-26 0-16,1 0 15,24 0-15,-24 0 16,24 0-16,-24 0 16,24 0-16,-49 0 15,49 0-15,-24 0 16,-25 0-16,25 0 16,-26 0 77,26 0-77,-25 0 0,24 0-16,26 0 15,24 0-15,0-25 16,0 1-16,-49 24 15,24 0-15,1 0 16,-26 0-16,-24-25 16,25 25-1,-25 0 17,-1 0-32,1 0 15,25-25 1,49-50-16,-49 75 15,-25 0 1,-1 0 0,1 0-16,0 0 31,0 0-31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948D2E-AF02-4DCE-B074-B92153B9F500}" type="datetimeFigureOut">
              <a:rPr lang="zh-CN" altLang="en-US" smtClean="0"/>
              <a:t>2021/10/10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FDA67F-B4CA-4472-A62D-C6C405E22629}"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1FDA67F-B4CA-4472-A62D-C6C405E22629}" type="slidenum">
              <a:rPr lang="zh-CN" altLang="en-US" smtClean="0"/>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1FDA67F-B4CA-4472-A62D-C6C405E22629}"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在对话系统中，对话行为识别和情感分类是两个相关任务，能够帮助进行识别说话者的意图。其中，对话行为能够展示说话者显式的意图，而情感能展现说话者隐式的意图 </a:t>
            </a:r>
            <a:r>
              <a:rPr lang="en-US" altLang="zh-CN" dirty="0">
                <a:effectLst/>
              </a:rPr>
              <a:t>[1]</a:t>
            </a:r>
            <a:r>
              <a:rPr lang="zh-CN" altLang="en-US" dirty="0"/>
              <a:t>。 </a:t>
            </a:r>
          </a:p>
          <a:p>
            <a:r>
              <a:rPr lang="zh-CN" altLang="en-US" dirty="0"/>
              <a:t>更具体的来说，对话行为识别和对话情感分类都可以看作是分类任务，目标是将对话中的每条语句标注上对应的</a:t>
            </a:r>
            <a:r>
              <a:rPr lang="en-US" altLang="zh-CN" dirty="0"/>
              <a:t>DA</a:t>
            </a:r>
            <a:r>
              <a:rPr lang="zh-CN" altLang="en-US" dirty="0"/>
              <a:t>标签和</a:t>
            </a:r>
            <a:r>
              <a:rPr lang="en-US" altLang="zh-CN" dirty="0"/>
              <a:t>SC</a:t>
            </a:r>
            <a:r>
              <a:rPr lang="zh-CN" altLang="en-US" dirty="0"/>
              <a:t>标签。 </a:t>
            </a:r>
          </a:p>
          <a:p>
            <a:r>
              <a:rPr lang="zh-CN" altLang="en-US" dirty="0"/>
              <a:t>直观上，有两个关键因素有助于对话行为识别和情感预测。一个是跨任务的相互交互信息</a:t>
            </a:r>
            <a:r>
              <a:rPr lang="en-US" altLang="zh-CN" dirty="0"/>
              <a:t>mutual interaction information</a:t>
            </a:r>
            <a:r>
              <a:rPr lang="zh-CN" altLang="en-US" dirty="0"/>
              <a:t>，另一个是对话中的上下文信息</a:t>
            </a:r>
            <a:r>
              <a:rPr lang="en-US" altLang="zh-CN" dirty="0"/>
              <a:t>context information</a:t>
            </a:r>
            <a:r>
              <a:rPr lang="zh-CN" altLang="en-US" dirty="0"/>
              <a:t>。</a:t>
            </a:r>
            <a:endParaRPr lang="en-US" altLang="zh-CN" dirty="0"/>
          </a:p>
          <a:p>
            <a:r>
              <a:rPr lang="zh-CN" altLang="en-US" dirty="0"/>
              <a:t>如图</a:t>
            </a:r>
            <a:r>
              <a:rPr lang="en-US" altLang="zh-CN" dirty="0"/>
              <a:t>3</a:t>
            </a:r>
            <a:r>
              <a:rPr lang="zh-CN" altLang="en-US" dirty="0"/>
              <a:t>所示，前人的联合建模工作中，</a:t>
            </a:r>
            <a:r>
              <a:rPr lang="en-US" altLang="zh-CN" dirty="0" err="1"/>
              <a:t>Cerisara</a:t>
            </a:r>
            <a:r>
              <a:rPr lang="zh-CN" altLang="en-US" dirty="0"/>
              <a:t>等人</a:t>
            </a:r>
            <a:r>
              <a:rPr lang="en-US" altLang="zh-CN" dirty="0"/>
              <a:t>[1]</a:t>
            </a:r>
            <a:r>
              <a:rPr lang="zh-CN" altLang="en-US" dirty="0"/>
              <a:t>专注于相互交互信息（图</a:t>
            </a:r>
            <a:r>
              <a:rPr lang="en-US" altLang="zh-CN" dirty="0"/>
              <a:t>3</a:t>
            </a:r>
            <a:r>
              <a:rPr lang="zh-CN" altLang="en-US" dirty="0"/>
              <a:t>左），</a:t>
            </a:r>
            <a:r>
              <a:rPr lang="en-US" altLang="zh-CN" dirty="0"/>
              <a:t>Kim</a:t>
            </a:r>
            <a:r>
              <a:rPr lang="zh-CN" altLang="en-US" dirty="0"/>
              <a:t>等人</a:t>
            </a:r>
            <a:r>
              <a:rPr lang="en-US" altLang="zh-CN" dirty="0"/>
              <a:t>[2]</a:t>
            </a:r>
            <a:r>
              <a:rPr lang="zh-CN" altLang="en-US" dirty="0"/>
              <a:t>专注于对话历史信息（图</a:t>
            </a:r>
            <a:r>
              <a:rPr lang="en-US" altLang="zh-CN" dirty="0"/>
              <a:t>3</a:t>
            </a:r>
            <a:r>
              <a:rPr lang="zh-CN" altLang="en-US" dirty="0"/>
              <a:t>右）。最近，</a:t>
            </a:r>
            <a:r>
              <a:rPr lang="en-US" altLang="zh-CN" dirty="0"/>
              <a:t>Qin</a:t>
            </a:r>
            <a:r>
              <a:rPr lang="zh-CN" altLang="en-US" dirty="0"/>
              <a:t>等人</a:t>
            </a:r>
            <a:r>
              <a:rPr lang="en-US" altLang="zh-CN" dirty="0"/>
              <a:t>[3]</a:t>
            </a:r>
            <a:r>
              <a:rPr lang="zh-CN" altLang="en-US" dirty="0"/>
              <a:t>提出</a:t>
            </a:r>
            <a:r>
              <a:rPr lang="en-US" altLang="zh-CN" dirty="0"/>
              <a:t>DCR-Net</a:t>
            </a:r>
            <a:r>
              <a:rPr lang="zh-CN" altLang="en-US" dirty="0"/>
              <a:t>模型，虽然取得了较好效果，但是该模型却是以一种</a:t>
            </a:r>
            <a:r>
              <a:rPr lang="en-US" altLang="zh-CN" dirty="0"/>
              <a:t>pipeline</a:t>
            </a:r>
            <a:r>
              <a:rPr lang="zh-CN" altLang="en-US" dirty="0"/>
              <a:t>的方式来获取两种信息：在</a:t>
            </a:r>
            <a:r>
              <a:rPr lang="en-US" altLang="zh-CN" dirty="0"/>
              <a:t>Encoder</a:t>
            </a:r>
            <a:r>
              <a:rPr lang="zh-CN" altLang="en-US" dirty="0"/>
              <a:t>端获取对话历史信息，在</a:t>
            </a:r>
            <a:r>
              <a:rPr lang="en-US" altLang="zh-CN" dirty="0"/>
              <a:t>relation layer</a:t>
            </a:r>
            <a:r>
              <a:rPr lang="zh-CN" altLang="en-US" dirty="0"/>
              <a:t>端获取交互信息。但是我们认为，该类流水线式的模型存在一个问题： </a:t>
            </a:r>
            <a:r>
              <a:rPr lang="zh-CN" altLang="en-US" b="1" dirty="0"/>
              <a:t>两种信息是单独建模的。</a:t>
            </a:r>
            <a:endParaRPr lang="zh-CN" altLang="en-US" dirty="0"/>
          </a:p>
          <a:p>
            <a:r>
              <a:rPr lang="zh-CN" altLang="en-US" dirty="0"/>
              <a:t>所以接下来的问题是： </a:t>
            </a:r>
            <a:r>
              <a:rPr lang="zh-CN" altLang="en-US" b="1" dirty="0"/>
              <a:t>我们是否可以在一个统一的框架中同时对相互交互信息和上下文信息建模，来将它们完全整合呢？</a:t>
            </a:r>
            <a:endParaRPr lang="zh-CN" altLang="en-US" dirty="0"/>
          </a:p>
          <a:p>
            <a:endParaRPr lang="zh-CN" altLang="en-US" dirty="0"/>
          </a:p>
        </p:txBody>
      </p:sp>
      <p:sp>
        <p:nvSpPr>
          <p:cNvPr id="4" name="灯片编号占位符 3"/>
          <p:cNvSpPr>
            <a:spLocks noGrp="1"/>
          </p:cNvSpPr>
          <p:nvPr>
            <p:ph type="sldNum" sz="quarter" idx="5"/>
          </p:nvPr>
        </p:nvSpPr>
        <p:spPr/>
        <p:txBody>
          <a:bodyPr/>
          <a:lstStyle/>
          <a:p>
            <a:fld id="{01FDA67F-B4CA-4472-A62D-C6C405E22629}" type="slidenum">
              <a:rPr lang="zh-CN" altLang="en-US" smtClean="0"/>
              <a:t>3</a:t>
            </a:fld>
            <a:endParaRPr lang="zh-CN" altLang="en-US"/>
          </a:p>
        </p:txBody>
      </p:sp>
    </p:spTree>
    <p:extLst>
      <p:ext uri="{BB962C8B-B14F-4D97-AF65-F5344CB8AC3E}">
        <p14:creationId xmlns:p14="http://schemas.microsoft.com/office/powerpoint/2010/main" val="9015856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effectLst/>
              </a:rPr>
              <a:t>如图所示，这是模型的整体框架。由三部分组成，第一部分为分层对话者感知编码器；第二部分为核心模块</a:t>
            </a:r>
            <a:r>
              <a:rPr lang="en-US" altLang="zh-CN" dirty="0">
                <a:effectLst/>
              </a:rPr>
              <a:t>——</a:t>
            </a:r>
            <a:r>
              <a:rPr lang="zh-CN" altLang="en-US" dirty="0">
                <a:effectLst/>
              </a:rPr>
              <a:t>协同图交互层；第三部分为解码器部分。将在以下部分中作详细介绍。</a:t>
            </a:r>
            <a:endParaRPr lang="zh-CN" altLang="en-US" dirty="0"/>
          </a:p>
        </p:txBody>
      </p:sp>
      <p:sp>
        <p:nvSpPr>
          <p:cNvPr id="4" name="灯片编号占位符 3"/>
          <p:cNvSpPr>
            <a:spLocks noGrp="1"/>
          </p:cNvSpPr>
          <p:nvPr>
            <p:ph type="sldNum" sz="quarter" idx="5"/>
          </p:nvPr>
        </p:nvSpPr>
        <p:spPr/>
        <p:txBody>
          <a:bodyPr/>
          <a:lstStyle/>
          <a:p>
            <a:fld id="{01FDA67F-B4CA-4472-A62D-C6C405E22629}" type="slidenum">
              <a:rPr lang="zh-CN" altLang="en-US" smtClean="0"/>
              <a:t>4</a:t>
            </a:fld>
            <a:endParaRPr lang="zh-CN" altLang="en-US"/>
          </a:p>
        </p:txBody>
      </p:sp>
    </p:spTree>
    <p:extLst>
      <p:ext uri="{BB962C8B-B14F-4D97-AF65-F5344CB8AC3E}">
        <p14:creationId xmlns:p14="http://schemas.microsoft.com/office/powerpoint/2010/main" val="6790988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effectLst/>
              </a:rPr>
              <a:t>如图所示，这是模型的整体框架。由三部分组成，第一部分为分层对话者感知编码器；第二部分为核心模块</a:t>
            </a:r>
            <a:r>
              <a:rPr lang="en-US" altLang="zh-CN" dirty="0">
                <a:effectLst/>
              </a:rPr>
              <a:t>——</a:t>
            </a:r>
            <a:r>
              <a:rPr lang="zh-CN" altLang="en-US" dirty="0">
                <a:effectLst/>
              </a:rPr>
              <a:t>协同图交互层；第三部分为解码器部分。将在以下部分中作详细介绍。</a:t>
            </a:r>
            <a:endParaRPr lang="zh-CN" altLang="en-US" dirty="0"/>
          </a:p>
        </p:txBody>
      </p:sp>
      <p:sp>
        <p:nvSpPr>
          <p:cNvPr id="4" name="灯片编号占位符 3"/>
          <p:cNvSpPr>
            <a:spLocks noGrp="1"/>
          </p:cNvSpPr>
          <p:nvPr>
            <p:ph type="sldNum" sz="quarter" idx="5"/>
          </p:nvPr>
        </p:nvSpPr>
        <p:spPr/>
        <p:txBody>
          <a:bodyPr/>
          <a:lstStyle/>
          <a:p>
            <a:fld id="{01FDA67F-B4CA-4472-A62D-C6C405E22629}" type="slidenum">
              <a:rPr lang="zh-CN" altLang="en-US" smtClean="0"/>
              <a:t>5</a:t>
            </a:fld>
            <a:endParaRPr lang="zh-CN" altLang="en-US"/>
          </a:p>
        </p:txBody>
      </p:sp>
    </p:spTree>
    <p:extLst>
      <p:ext uri="{BB962C8B-B14F-4D97-AF65-F5344CB8AC3E}">
        <p14:creationId xmlns:p14="http://schemas.microsoft.com/office/powerpoint/2010/main" val="12862953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01FDA67F-B4CA-4472-A62D-C6C405E22629}" type="slidenum">
              <a:rPr lang="zh-CN" altLang="en-US" smtClean="0"/>
              <a:t>6</a:t>
            </a:fld>
            <a:endParaRPr lang="zh-CN" altLang="en-US"/>
          </a:p>
        </p:txBody>
      </p:sp>
    </p:spTree>
    <p:extLst>
      <p:ext uri="{BB962C8B-B14F-4D97-AF65-F5344CB8AC3E}">
        <p14:creationId xmlns:p14="http://schemas.microsoft.com/office/powerpoint/2010/main" val="21554513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01FDA67F-B4CA-4472-A62D-C6C405E22629}" type="slidenum">
              <a:rPr lang="zh-CN" altLang="en-US" smtClean="0"/>
              <a:t>7</a:t>
            </a:fld>
            <a:endParaRPr lang="zh-CN" altLang="en-US"/>
          </a:p>
        </p:txBody>
      </p:sp>
    </p:spTree>
    <p:extLst>
      <p:ext uri="{BB962C8B-B14F-4D97-AF65-F5344CB8AC3E}">
        <p14:creationId xmlns:p14="http://schemas.microsoft.com/office/powerpoint/2010/main" val="1215546777"/>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normAutofit/>
          </a:bodyPr>
          <a:lstStyle>
            <a:lvl1pPr algn="ctr" defTabSz="914377" rtl="0" eaLnBrk="1" latinLnBrk="0" hangingPunct="1">
              <a:lnSpc>
                <a:spcPct val="90000"/>
              </a:lnSpc>
              <a:spcBef>
                <a:spcPct val="0"/>
              </a:spcBef>
              <a:buNone/>
              <a:defRPr lang="zh-CN" altLang="en-US" sz="3600" b="1" kern="1200" dirty="0">
                <a:solidFill>
                  <a:schemeClr val="accent1">
                    <a:lumMod val="50000"/>
                  </a:schemeClr>
                </a:solidFill>
                <a:latin typeface="Times New Roman" panose="02020603050405020304" pitchFamily="18" charset="0"/>
                <a:ea typeface="仿宋" panose="02010609060101010101" pitchFamily="49" charset="-122"/>
                <a:cs typeface="Times New Roman" panose="02020603050405020304" pitchFamily="18" charset="0"/>
              </a:defRPr>
            </a:lvl1pPr>
          </a:lstStyle>
          <a:p>
            <a:r>
              <a:rPr lang="zh-CN" altLang="en-US" dirty="0"/>
              <a:t>单击此处编辑母版标题样式</a:t>
            </a:r>
          </a:p>
        </p:txBody>
      </p:sp>
      <p:sp>
        <p:nvSpPr>
          <p:cNvPr id="3" name="副标题 2"/>
          <p:cNvSpPr>
            <a:spLocks noGrp="1"/>
          </p:cNvSpPr>
          <p:nvPr>
            <p:ph type="subTitle" idx="1" hasCustomPrompt="1"/>
          </p:nvPr>
        </p:nvSpPr>
        <p:spPr>
          <a:xfrm>
            <a:off x="1524000" y="3602038"/>
            <a:ext cx="9144000" cy="1655762"/>
          </a:xfrm>
        </p:spPr>
        <p:txBody>
          <a:bodyPr>
            <a:normAutofit/>
          </a:bodyPr>
          <a:lstStyle>
            <a:lvl1pPr marL="0" indent="0" algn="ctr">
              <a:buNone/>
              <a:defRPr sz="36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zh-CN" altLang="en-US" dirty="0"/>
              <a:t>单击以编辑母版副标题样式</a:t>
            </a:r>
          </a:p>
        </p:txBody>
      </p:sp>
      <p:sp>
        <p:nvSpPr>
          <p:cNvPr id="4" name="日期占位符 3"/>
          <p:cNvSpPr>
            <a:spLocks noGrp="1"/>
          </p:cNvSpPr>
          <p:nvPr>
            <p:ph type="dt" sz="half" idx="10"/>
          </p:nvPr>
        </p:nvSpPr>
        <p:spPr/>
        <p:txBody>
          <a:bodyPr/>
          <a:lstStyle/>
          <a:p>
            <a:fld id="{3A1BC03B-13BB-476B-B07A-5829C61798CD}" type="datetimeFigureOut">
              <a:rPr lang="zh-CN" altLang="en-US" smtClean="0"/>
              <a:t>2021/10/10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4D14C75-72F5-4DB0-8A81-90E8A5303F2F}" type="slidenum">
              <a:rPr lang="zh-CN" altLang="en-US" smtClean="0"/>
              <a:t>‹#›</a:t>
            </a:fld>
            <a:endParaRPr lang="zh-CN" altLang="en-US"/>
          </a:p>
        </p:txBody>
      </p:sp>
      <p:pic>
        <p:nvPicPr>
          <p:cNvPr id="10" name="图片 9"/>
          <p:cNvPicPr>
            <a:picLocks noChangeAspect="1"/>
          </p:cNvPicPr>
          <p:nvPr userDrawn="1"/>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artisticCrisscrossEtching/>
                    </a14:imgEffect>
                    <a14:imgEffect>
                      <a14:colorTemperature colorTemp="11200"/>
                    </a14:imgEffect>
                    <a14:imgEffect>
                      <a14:saturation sat="300000"/>
                    </a14:imgEffect>
                  </a14:imgLayer>
                </a14:imgProps>
              </a:ext>
            </a:extLst>
          </a:blip>
          <a:stretch>
            <a:fillRect/>
          </a:stretch>
        </p:blipFill>
        <p:spPr>
          <a:xfrm>
            <a:off x="0" y="0"/>
            <a:ext cx="12204000" cy="973274"/>
          </a:xfrm>
          <a:prstGeom prst="rect">
            <a:avLst/>
          </a:prstGeom>
        </p:spPr>
      </p:pic>
      <p:grpSp>
        <p:nvGrpSpPr>
          <p:cNvPr id="17" name="组合 16"/>
          <p:cNvGrpSpPr/>
          <p:nvPr userDrawn="1"/>
        </p:nvGrpSpPr>
        <p:grpSpPr>
          <a:xfrm>
            <a:off x="0" y="0"/>
            <a:ext cx="12204000" cy="973274"/>
            <a:chOff x="0" y="0"/>
            <a:chExt cx="12204000" cy="973274"/>
          </a:xfrm>
        </p:grpSpPr>
        <p:pic>
          <p:nvPicPr>
            <p:cNvPr id="18" name="图片 17"/>
            <p:cNvPicPr>
              <a:picLocks noChangeAspect="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artisticCrisscrossEtching/>
                      </a14:imgEffect>
                      <a14:imgEffect>
                        <a14:colorTemperature colorTemp="11200"/>
                      </a14:imgEffect>
                      <a14:imgEffect>
                        <a14:saturation sat="300000"/>
                      </a14:imgEffect>
                    </a14:imgLayer>
                  </a14:imgProps>
                </a:ext>
              </a:extLst>
            </a:blip>
            <a:stretch>
              <a:fillRect/>
            </a:stretch>
          </p:blipFill>
          <p:spPr>
            <a:xfrm>
              <a:off x="0" y="0"/>
              <a:ext cx="12204000" cy="973274"/>
            </a:xfrm>
            <a:prstGeom prst="rect">
              <a:avLst/>
            </a:prstGeom>
          </p:spPr>
        </p:pic>
        <p:pic>
          <p:nvPicPr>
            <p:cNvPr id="19" name="图片 18"/>
            <p:cNvPicPr>
              <a:picLocks noChangeAspect="1"/>
            </p:cNvPicPr>
            <p:nvPr/>
          </p:nvPicPr>
          <p:blipFill>
            <a:blip r:embed="rId4"/>
            <a:stretch>
              <a:fillRect/>
            </a:stretch>
          </p:blipFill>
          <p:spPr>
            <a:xfrm>
              <a:off x="11503025" y="127573"/>
              <a:ext cx="571764" cy="720000"/>
            </a:xfrm>
            <a:prstGeom prst="rect">
              <a:avLst/>
            </a:prstGeom>
          </p:spPr>
        </p:pic>
        <p:pic>
          <p:nvPicPr>
            <p:cNvPr id="21" name="图片 20"/>
            <p:cNvPicPr>
              <a:picLocks noChangeAspect="1"/>
            </p:cNvPicPr>
            <p:nvPr/>
          </p:nvPicPr>
          <p:blipFill rotWithShape="1">
            <a:blip r:embed="rId5"/>
            <a:srcRect b="41473"/>
            <a:stretch>
              <a:fillRect/>
            </a:stretch>
          </p:blipFill>
          <p:spPr>
            <a:xfrm>
              <a:off x="779089" y="689929"/>
              <a:ext cx="2924175" cy="239712"/>
            </a:xfrm>
            <a:prstGeom prst="rect">
              <a:avLst/>
            </a:prstGeom>
          </p:spPr>
        </p:pic>
        <p:sp>
          <p:nvSpPr>
            <p:cNvPr id="22" name="矩形 21"/>
            <p:cNvSpPr/>
            <p:nvPr/>
          </p:nvSpPr>
          <p:spPr>
            <a:xfrm>
              <a:off x="915056" y="633807"/>
              <a:ext cx="2592376" cy="338554"/>
            </a:xfrm>
            <a:prstGeom prst="rect">
              <a:avLst/>
            </a:prstGeom>
          </p:spPr>
          <p:txBody>
            <a:bodyPr wrap="none">
              <a:spAutoFit/>
            </a:bodyPr>
            <a:lstStyle/>
            <a:p>
              <a:r>
                <a:rPr lang="en-US" altLang="zh-CN" sz="1600" dirty="0">
                  <a:solidFill>
                    <a:schemeClr val="bg1"/>
                  </a:solidFill>
                  <a:latin typeface="Bahnschrift Condensed" panose="020B0502040204020203" pitchFamily="34" charset="0"/>
                </a:rPr>
                <a:t>Chongqing University of Technology</a:t>
              </a:r>
              <a:endParaRPr lang="zh-CN" altLang="en-US" sz="1600" dirty="0">
                <a:solidFill>
                  <a:schemeClr val="bg1"/>
                </a:solidFill>
                <a:latin typeface="Bahnschrift Condensed" panose="020B0502040204020203" pitchFamily="34" charset="0"/>
              </a:endParaRPr>
            </a:p>
          </p:txBody>
        </p:sp>
        <p:pic>
          <p:nvPicPr>
            <p:cNvPr id="23" name="图片 22"/>
            <p:cNvPicPr>
              <a:picLocks noChangeAspect="1"/>
            </p:cNvPicPr>
            <p:nvPr/>
          </p:nvPicPr>
          <p:blipFill rotWithShape="1">
            <a:blip r:embed="rId6"/>
            <a:srcRect b="25639"/>
            <a:stretch>
              <a:fillRect/>
            </a:stretch>
          </p:blipFill>
          <p:spPr>
            <a:xfrm>
              <a:off x="883306" y="118429"/>
              <a:ext cx="3038475" cy="849946"/>
            </a:xfrm>
            <a:prstGeom prst="rect">
              <a:avLst/>
            </a:prstGeom>
          </p:spPr>
        </p:pic>
        <p:sp>
          <p:nvSpPr>
            <p:cNvPr id="24" name="矩形 23"/>
            <p:cNvSpPr/>
            <p:nvPr/>
          </p:nvSpPr>
          <p:spPr>
            <a:xfrm>
              <a:off x="1004107" y="80242"/>
              <a:ext cx="2132793" cy="769441"/>
            </a:xfrm>
            <a:prstGeom prst="rect">
              <a:avLst/>
            </a:prstGeom>
          </p:spPr>
          <p:txBody>
            <a:bodyPr wrap="square">
              <a:spAutoFit/>
            </a:bodyPr>
            <a:lstStyle/>
            <a:p>
              <a:r>
                <a:rPr lang="en-US" altLang="zh-CN" sz="2200" dirty="0">
                  <a:solidFill>
                    <a:schemeClr val="bg1"/>
                  </a:solidFill>
                  <a:latin typeface="Bahnschrift Condensed" panose="020B0502040204020203" pitchFamily="34" charset="0"/>
                </a:rPr>
                <a:t>Chongqing University of Technology</a:t>
              </a:r>
              <a:endParaRPr lang="zh-CN" altLang="en-US" sz="2200" dirty="0">
                <a:solidFill>
                  <a:schemeClr val="bg1"/>
                </a:solidFill>
                <a:latin typeface="Bahnschrift Condensed" panose="020B0502040204020203" pitchFamily="34" charset="0"/>
              </a:endParaRPr>
            </a:p>
          </p:txBody>
        </p:sp>
        <p:sp>
          <p:nvSpPr>
            <p:cNvPr id="25" name="矩形 24"/>
            <p:cNvSpPr/>
            <p:nvPr/>
          </p:nvSpPr>
          <p:spPr>
            <a:xfrm>
              <a:off x="10261931" y="99463"/>
              <a:ext cx="1247643" cy="323165"/>
            </a:xfrm>
            <a:prstGeom prst="rect">
              <a:avLst/>
            </a:prstGeom>
          </p:spPr>
          <p:txBody>
            <a:bodyPr wrap="square">
              <a:spAutoFit/>
            </a:bodyPr>
            <a:lstStyle/>
            <a:p>
              <a:r>
                <a:rPr lang="en-US" altLang="zh-CN" sz="1500" dirty="0">
                  <a:solidFill>
                    <a:schemeClr val="bg1"/>
                  </a:solidFill>
                  <a:latin typeface="Gill Sans Ultra Bold" panose="020B0A02020104020203" pitchFamily="34" charset="0"/>
                </a:rPr>
                <a:t>ATAI</a:t>
              </a:r>
              <a:endParaRPr lang="zh-CN" altLang="en-US" sz="1500" dirty="0">
                <a:solidFill>
                  <a:schemeClr val="bg1"/>
                </a:solidFill>
                <a:latin typeface="Gill Sans Ultra Bold" panose="020B0A02020104020203" pitchFamily="34" charset="0"/>
              </a:endParaRPr>
            </a:p>
          </p:txBody>
        </p:sp>
      </p:grpSp>
      <p:sp>
        <p:nvSpPr>
          <p:cNvPr id="27" name="矩形 26"/>
          <p:cNvSpPr/>
          <p:nvPr userDrawn="1"/>
        </p:nvSpPr>
        <p:spPr>
          <a:xfrm>
            <a:off x="10261936" y="308332"/>
            <a:ext cx="1930064" cy="646331"/>
          </a:xfrm>
          <a:prstGeom prst="rect">
            <a:avLst/>
          </a:prstGeom>
        </p:spPr>
        <p:txBody>
          <a:bodyPr wrap="square">
            <a:spAutoFit/>
          </a:bodyPr>
          <a:lstStyle/>
          <a:p>
            <a:r>
              <a:rPr lang="en-US" altLang="zh-CN" sz="1800" dirty="0">
                <a:solidFill>
                  <a:schemeClr val="bg1">
                    <a:lumMod val="85000"/>
                  </a:schemeClr>
                </a:solidFill>
                <a:latin typeface="Bahnschrift Condensed" panose="020B0502040204020203" pitchFamily="34" charset="0"/>
              </a:rPr>
              <a:t>Advanced Technique of Artificial  Intelligence</a:t>
            </a:r>
            <a:endParaRPr lang="zh-CN" altLang="en-US" sz="1800" dirty="0">
              <a:solidFill>
                <a:schemeClr val="bg1">
                  <a:lumMod val="85000"/>
                </a:schemeClr>
              </a:solidFill>
              <a:latin typeface="Bahnschrift Condensed" panose="020B0502040204020203"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A1BC03B-13BB-476B-B07A-5829C61798CD}" type="datetimeFigureOut">
              <a:rPr lang="zh-CN" altLang="en-US" smtClean="0"/>
              <a:t>2021/10/10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4D14C75-72F5-4DB0-8A81-90E8A5303F2F}"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2"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2"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A1BC03B-13BB-476B-B07A-5829C61798CD}" type="datetimeFigureOut">
              <a:rPr lang="zh-CN" altLang="en-US" smtClean="0"/>
              <a:t>2021/10/10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4D14C75-72F5-4DB0-8A81-90E8A5303F2F}"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770528"/>
            <a:ext cx="10515600" cy="482946"/>
          </a:xfrm>
        </p:spPr>
        <p:txBody>
          <a:bodyPr>
            <a:noAutofit/>
          </a:bodyPr>
          <a:lstStyle>
            <a:lvl1pPr algn="ctr" defTabSz="914377" rtl="0" eaLnBrk="1" latinLnBrk="0" hangingPunct="1">
              <a:lnSpc>
                <a:spcPct val="90000"/>
              </a:lnSpc>
              <a:spcBef>
                <a:spcPct val="0"/>
              </a:spcBef>
              <a:buNone/>
              <a:defRPr lang="zh-CN" altLang="en-US" sz="2900" b="1" kern="1200" dirty="0">
                <a:solidFill>
                  <a:srgbClr val="002060"/>
                </a:solidFill>
                <a:effectLst>
                  <a:glow rad="63500">
                    <a:schemeClr val="bg1"/>
                  </a:glow>
                  <a:reflection blurRad="6350" stA="55000" endA="300" endPos="35000" dir="5400000" sy="-100000" algn="bl" rotWithShape="0"/>
                </a:effectLst>
                <a:latin typeface="华康俪金黑W8(P)" panose="020B0800000000000000" pitchFamily="34" charset="-122"/>
                <a:ea typeface="华康俪金黑W8(P)" panose="020B0800000000000000" pitchFamily="34" charset="-122"/>
                <a:cs typeface="Times New Roman" panose="02020603050405020304" pitchFamily="18" charset="0"/>
              </a:defRPr>
            </a:lvl1pPr>
          </a:lstStyle>
          <a:p>
            <a:r>
              <a:rPr lang="zh-CN" altLang="en-US" dirty="0"/>
              <a:t>单击此处编辑母版标题样式</a:t>
            </a:r>
          </a:p>
        </p:txBody>
      </p:sp>
      <p:sp>
        <p:nvSpPr>
          <p:cNvPr id="3" name="内容占位符 2"/>
          <p:cNvSpPr>
            <a:spLocks noGrp="1"/>
          </p:cNvSpPr>
          <p:nvPr>
            <p:ph idx="1" hasCustomPrompt="1"/>
          </p:nvPr>
        </p:nvSpPr>
        <p:spPr>
          <a:xfrm>
            <a:off x="838200" y="1316978"/>
            <a:ext cx="10515600" cy="4859989"/>
          </a:xfrm>
        </p:spPr>
        <p:txBody>
          <a:bodyPr/>
          <a:lstStyle>
            <a:lvl1pPr marL="358766" indent="-457189" algn="l" defTabSz="914377" rtl="0" eaLnBrk="0" fontAlgn="base" latinLnBrk="0" hangingPunct="0">
              <a:lnSpc>
                <a:spcPct val="90000"/>
              </a:lnSpc>
              <a:spcBef>
                <a:spcPct val="0"/>
              </a:spcBef>
              <a:spcAft>
                <a:spcPct val="0"/>
              </a:spcAft>
              <a:buSzPct val="75000"/>
              <a:buFont typeface="Wingdings" panose="05000000000000000000" pitchFamily="2" charset="2"/>
              <a:buChar char="n"/>
              <a:defRPr lang="zh-CN" altLang="en-US" sz="2600" b="1" kern="100" spc="51" dirty="0" smtClean="0">
                <a:ln w="11430"/>
                <a:gradFill>
                  <a:gsLst>
                    <a:gs pos="25000">
                      <a:srgbClr val="C0504D">
                        <a:satMod val="155000"/>
                      </a:srgbClr>
                    </a:gs>
                    <a:gs pos="100000">
                      <a:srgbClr val="C0504D">
                        <a:shade val="45000"/>
                        <a:satMod val="165000"/>
                      </a:srgbClr>
                    </a:gs>
                  </a:gsLst>
                  <a:lin ang="5400000"/>
                </a:gradFill>
                <a:effectLst>
                  <a:outerShdw blurRad="50800" dist="38100" dir="5400000" algn="t" rotWithShape="0">
                    <a:prstClr val="black">
                      <a:alpha val="40000"/>
                    </a:prstClr>
                  </a:outerShdw>
                </a:effectLst>
                <a:latin typeface="宋体" panose="02010600030101010101" pitchFamily="2" charset="-122"/>
                <a:ea typeface="宋体" panose="02010600030101010101" pitchFamily="2" charset="-122"/>
                <a:cs typeface="Times New Roman" panose="02020603050405020304" pitchFamily="18" charset="0"/>
              </a:defRPr>
            </a:lvl1pPr>
            <a:lvl2pPr>
              <a:defRPr lang="zh-CN" altLang="en-US" sz="2400" kern="1200" dirty="0" smtClean="0">
                <a:solidFill>
                  <a:schemeClr val="tx1"/>
                </a:solidFill>
                <a:latin typeface="Times New Roman" panose="02020603050405020304" pitchFamily="18" charset="0"/>
                <a:ea typeface="仿宋" panose="02010609060101010101" pitchFamily="49" charset="-122"/>
                <a:cs typeface="Times New Roman" panose="02020603050405020304" pitchFamily="18" charset="0"/>
              </a:defRPr>
            </a:lvl2pPr>
            <a:lvl3pPr>
              <a:defRPr sz="2200"/>
            </a:lvl3pPr>
          </a:lstStyle>
          <a:p>
            <a:pPr lvl="0"/>
            <a:r>
              <a:rPr lang="zh-CN" altLang="en-US" dirty="0"/>
              <a:t>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nvPr>
        </p:nvSpPr>
        <p:spPr/>
        <p:txBody>
          <a:bodyPr/>
          <a:lstStyle/>
          <a:p>
            <a:fld id="{3A1BC03B-13BB-476B-B07A-5829C61798CD}" type="datetimeFigureOut">
              <a:rPr lang="zh-CN" altLang="en-US" smtClean="0"/>
              <a:t>2021/10/10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4D14C75-72F5-4DB0-8A81-90E8A5303F2F}" type="slidenum">
              <a:rPr lang="zh-CN" altLang="en-US" smtClean="0"/>
              <a:t>‹#›</a:t>
            </a:fld>
            <a:endParaRPr lang="zh-CN" altLang="en-US"/>
          </a:p>
        </p:txBody>
      </p:sp>
      <p:pic>
        <p:nvPicPr>
          <p:cNvPr id="14" name="图片 13"/>
          <p:cNvPicPr>
            <a:picLocks noChangeAspect="1"/>
          </p:cNvPicPr>
          <p:nvPr userDrawn="1"/>
        </p:nvPicPr>
        <p:blipFill>
          <a:blip r:embed="rId2"/>
          <a:stretch>
            <a:fillRect/>
          </a:stretch>
        </p:blipFill>
        <p:spPr>
          <a:xfrm>
            <a:off x="0" y="216"/>
            <a:ext cx="12204000" cy="603327"/>
          </a:xfrm>
          <a:prstGeom prst="rect">
            <a:avLst/>
          </a:prstGeom>
        </p:spPr>
      </p:pic>
      <p:grpSp>
        <p:nvGrpSpPr>
          <p:cNvPr id="9" name="组合 8"/>
          <p:cNvGrpSpPr/>
          <p:nvPr userDrawn="1"/>
        </p:nvGrpSpPr>
        <p:grpSpPr>
          <a:xfrm>
            <a:off x="2" y="3"/>
            <a:ext cx="12291087" cy="608944"/>
            <a:chOff x="0" y="0"/>
            <a:chExt cx="12291086" cy="608944"/>
          </a:xfrm>
        </p:grpSpPr>
        <p:pic>
          <p:nvPicPr>
            <p:cNvPr id="10" name="图片 9"/>
            <p:cNvPicPr>
              <a:picLocks noChangeAspect="1"/>
            </p:cNvPicPr>
            <p:nvPr/>
          </p:nvPicPr>
          <p:blipFill>
            <a:blip r:embed="rId2">
              <a:duotone>
                <a:schemeClr val="accent1">
                  <a:shade val="45000"/>
                  <a:satMod val="135000"/>
                </a:schemeClr>
                <a:prstClr val="white"/>
              </a:duotone>
            </a:blip>
            <a:stretch>
              <a:fillRect/>
            </a:stretch>
          </p:blipFill>
          <p:spPr>
            <a:xfrm>
              <a:off x="0" y="0"/>
              <a:ext cx="12204000" cy="603327"/>
            </a:xfrm>
            <a:prstGeom prst="rect">
              <a:avLst/>
            </a:prstGeom>
          </p:spPr>
        </p:pic>
        <p:pic>
          <p:nvPicPr>
            <p:cNvPr id="11" name="图片 10"/>
            <p:cNvPicPr>
              <a:picLocks noChangeAspect="1"/>
            </p:cNvPicPr>
            <p:nvPr/>
          </p:nvPicPr>
          <p:blipFill>
            <a:blip r:embed="rId3"/>
            <a:stretch>
              <a:fillRect/>
            </a:stretch>
          </p:blipFill>
          <p:spPr>
            <a:xfrm>
              <a:off x="565604" y="126322"/>
              <a:ext cx="1887310" cy="465182"/>
            </a:xfrm>
            <a:prstGeom prst="rect">
              <a:avLst/>
            </a:prstGeom>
          </p:spPr>
        </p:pic>
        <p:sp>
          <p:nvSpPr>
            <p:cNvPr id="12" name="矩形 11"/>
            <p:cNvSpPr/>
            <p:nvPr/>
          </p:nvSpPr>
          <p:spPr>
            <a:xfrm>
              <a:off x="565605" y="54946"/>
              <a:ext cx="1639713" cy="553998"/>
            </a:xfrm>
            <a:prstGeom prst="rect">
              <a:avLst/>
            </a:prstGeom>
          </p:spPr>
          <p:txBody>
            <a:bodyPr wrap="square">
              <a:spAutoFit/>
            </a:bodyPr>
            <a:lstStyle/>
            <a:p>
              <a:r>
                <a:rPr lang="en-US" altLang="zh-CN" sz="1500" dirty="0">
                  <a:solidFill>
                    <a:schemeClr val="bg1"/>
                  </a:solidFill>
                  <a:latin typeface="Bahnschrift Condensed" panose="020B0502040204020203" pitchFamily="34" charset="0"/>
                </a:rPr>
                <a:t>Chongqing University of Technology</a:t>
              </a:r>
              <a:endParaRPr lang="zh-CN" altLang="en-US" sz="1500" dirty="0">
                <a:solidFill>
                  <a:schemeClr val="bg1"/>
                </a:solidFill>
                <a:latin typeface="Bahnschrift Condensed" panose="020B0502040204020203" pitchFamily="34" charset="0"/>
              </a:endParaRPr>
            </a:p>
          </p:txBody>
        </p:sp>
        <p:pic>
          <p:nvPicPr>
            <p:cNvPr id="13" name="图片 12"/>
            <p:cNvPicPr>
              <a:picLocks noChangeAspect="1"/>
            </p:cNvPicPr>
            <p:nvPr/>
          </p:nvPicPr>
          <p:blipFill>
            <a:blip r:embed="rId4"/>
            <a:stretch>
              <a:fillRect/>
            </a:stretch>
          </p:blipFill>
          <p:spPr>
            <a:xfrm>
              <a:off x="11781632" y="0"/>
              <a:ext cx="340517" cy="504825"/>
            </a:xfrm>
            <a:prstGeom prst="rect">
              <a:avLst/>
            </a:prstGeom>
          </p:spPr>
        </p:pic>
        <p:sp>
          <p:nvSpPr>
            <p:cNvPr id="15" name="矩形 14"/>
            <p:cNvSpPr/>
            <p:nvPr/>
          </p:nvSpPr>
          <p:spPr>
            <a:xfrm>
              <a:off x="10944359" y="178331"/>
              <a:ext cx="1346727" cy="400110"/>
            </a:xfrm>
            <a:prstGeom prst="rect">
              <a:avLst/>
            </a:prstGeom>
          </p:spPr>
          <p:txBody>
            <a:bodyPr wrap="square">
              <a:spAutoFit/>
            </a:bodyPr>
            <a:lstStyle/>
            <a:p>
              <a:r>
                <a:rPr lang="en-US" altLang="zh-CN" sz="1000" dirty="0">
                  <a:solidFill>
                    <a:schemeClr val="bg1">
                      <a:lumMod val="85000"/>
                    </a:schemeClr>
                  </a:solidFill>
                  <a:latin typeface="Bahnschrift Condensed" panose="020B0502040204020203" pitchFamily="34" charset="0"/>
                </a:rPr>
                <a:t>Advanced Technique of Artificial  Intelligence</a:t>
              </a:r>
              <a:endParaRPr lang="zh-CN" altLang="en-US" sz="1000" dirty="0">
                <a:solidFill>
                  <a:schemeClr val="bg1">
                    <a:lumMod val="85000"/>
                  </a:schemeClr>
                </a:solidFill>
                <a:latin typeface="Bahnschrift Condensed" panose="020B0502040204020203" pitchFamily="34" charset="0"/>
              </a:endParaRPr>
            </a:p>
          </p:txBody>
        </p:sp>
        <p:sp>
          <p:nvSpPr>
            <p:cNvPr id="16" name="矩形 15"/>
            <p:cNvSpPr/>
            <p:nvPr/>
          </p:nvSpPr>
          <p:spPr>
            <a:xfrm>
              <a:off x="10944357" y="17702"/>
              <a:ext cx="1247643" cy="276999"/>
            </a:xfrm>
            <a:prstGeom prst="rect">
              <a:avLst/>
            </a:prstGeom>
          </p:spPr>
          <p:txBody>
            <a:bodyPr wrap="square">
              <a:spAutoFit/>
            </a:bodyPr>
            <a:lstStyle/>
            <a:p>
              <a:r>
                <a:rPr lang="en-US" altLang="zh-CN" sz="1200" dirty="0">
                  <a:solidFill>
                    <a:schemeClr val="bg1"/>
                  </a:solidFill>
                  <a:latin typeface="Gill Sans Ultra Bold" panose="020B0A02020104020203" pitchFamily="34" charset="0"/>
                </a:rPr>
                <a:t>ATAI</a:t>
              </a:r>
              <a:endParaRPr lang="zh-CN" altLang="en-US" sz="1200" dirty="0">
                <a:solidFill>
                  <a:schemeClr val="bg1"/>
                </a:solidFill>
                <a:latin typeface="Gill Sans Ultra Bold" panose="020B0A02020104020203" pitchFamily="34" charset="0"/>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1" y="1709742"/>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1" y="4589467"/>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3A1BC03B-13BB-476B-B07A-5829C61798CD}" type="datetimeFigureOut">
              <a:rPr lang="zh-CN" altLang="en-US" smtClean="0"/>
              <a:t>2021/10/10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4D14C75-72F5-4DB0-8A81-90E8A5303F2F}"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3A1BC03B-13BB-476B-B07A-5829C61798CD}" type="datetimeFigureOut">
              <a:rPr lang="zh-CN" altLang="en-US" smtClean="0"/>
              <a:t>2021/10/10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4D14C75-72F5-4DB0-8A81-90E8A5303F2F}"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9"/>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9"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2"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2"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3A1BC03B-13BB-476B-B07A-5829C61798CD}" type="datetimeFigureOut">
              <a:rPr lang="zh-CN" altLang="en-US" smtClean="0"/>
              <a:t>2021/10/10</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4D14C75-72F5-4DB0-8A81-90E8A5303F2F}"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3A1BC03B-13BB-476B-B07A-5829C61798CD}" type="datetimeFigureOut">
              <a:rPr lang="zh-CN" altLang="en-US" smtClean="0"/>
              <a:t>2021/10/10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4D14C75-72F5-4DB0-8A81-90E8A5303F2F}"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A1BC03B-13BB-476B-B07A-5829C61798CD}" type="datetimeFigureOut">
              <a:rPr lang="zh-CN" altLang="en-US" smtClean="0"/>
              <a:t>2021/10/10</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4D14C75-72F5-4DB0-8A81-90E8A5303F2F}"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9"/>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3A1BC03B-13BB-476B-B07A-5829C61798CD}" type="datetimeFigureOut">
              <a:rPr lang="zh-CN" altLang="en-US" smtClean="0"/>
              <a:t>2021/10/10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4D14C75-72F5-4DB0-8A81-90E8A5303F2F}"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9"/>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3A1BC03B-13BB-476B-B07A-5829C61798CD}" type="datetimeFigureOut">
              <a:rPr lang="zh-CN" altLang="en-US" smtClean="0"/>
              <a:t>2021/10/10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4D14C75-72F5-4DB0-8A81-90E8A5303F2F}" type="slidenum">
              <a:rPr lang="zh-CN" altLang="en-US" smtClean="0"/>
              <a:t>‹#›</a:t>
            </a:fld>
            <a:endParaRPr lang="zh-CN" altLang="en-US"/>
          </a:p>
        </p:txBody>
      </p:sp>
      <p:grpSp>
        <p:nvGrpSpPr>
          <p:cNvPr id="9" name="组合 8"/>
          <p:cNvGrpSpPr/>
          <p:nvPr userDrawn="1"/>
        </p:nvGrpSpPr>
        <p:grpSpPr>
          <a:xfrm>
            <a:off x="565605" y="2"/>
            <a:ext cx="11725483" cy="608944"/>
            <a:chOff x="565604" y="0"/>
            <a:chExt cx="11725482" cy="608944"/>
          </a:xfrm>
        </p:grpSpPr>
        <p:pic>
          <p:nvPicPr>
            <p:cNvPr id="11" name="图片 10"/>
            <p:cNvPicPr>
              <a:picLocks noChangeAspect="1"/>
            </p:cNvPicPr>
            <p:nvPr/>
          </p:nvPicPr>
          <p:blipFill>
            <a:blip r:embed="rId2"/>
            <a:stretch>
              <a:fillRect/>
            </a:stretch>
          </p:blipFill>
          <p:spPr>
            <a:xfrm>
              <a:off x="565604" y="126322"/>
              <a:ext cx="1887310" cy="465182"/>
            </a:xfrm>
            <a:prstGeom prst="rect">
              <a:avLst/>
            </a:prstGeom>
          </p:spPr>
        </p:pic>
        <p:sp>
          <p:nvSpPr>
            <p:cNvPr id="12" name="矩形 11"/>
            <p:cNvSpPr/>
            <p:nvPr/>
          </p:nvSpPr>
          <p:spPr>
            <a:xfrm>
              <a:off x="565605" y="54946"/>
              <a:ext cx="1639713" cy="553998"/>
            </a:xfrm>
            <a:prstGeom prst="rect">
              <a:avLst/>
            </a:prstGeom>
          </p:spPr>
          <p:txBody>
            <a:bodyPr wrap="square">
              <a:spAutoFit/>
            </a:bodyPr>
            <a:lstStyle/>
            <a:p>
              <a:r>
                <a:rPr lang="en-US" altLang="zh-CN" sz="1500" dirty="0">
                  <a:solidFill>
                    <a:schemeClr val="bg1"/>
                  </a:solidFill>
                  <a:latin typeface="Bahnschrift Condensed" panose="020B0502040204020203" pitchFamily="34" charset="0"/>
                </a:rPr>
                <a:t>Chongqing University of </a:t>
              </a:r>
              <a:r>
                <a:rPr lang="en-US" altLang="zh-CN" sz="1500" dirty="0" err="1">
                  <a:solidFill>
                    <a:schemeClr val="bg1"/>
                  </a:solidFill>
                  <a:latin typeface="Bahnschrift Condensed" panose="020B0502040204020203" pitchFamily="34" charset="0"/>
                </a:rPr>
                <a:t>Technlogy</a:t>
              </a:r>
              <a:endParaRPr lang="zh-CN" altLang="en-US" sz="1500" dirty="0">
                <a:solidFill>
                  <a:schemeClr val="bg1"/>
                </a:solidFill>
                <a:latin typeface="Bahnschrift Condensed" panose="020B0502040204020203" pitchFamily="34" charset="0"/>
              </a:endParaRPr>
            </a:p>
          </p:txBody>
        </p:sp>
        <p:pic>
          <p:nvPicPr>
            <p:cNvPr id="13" name="图片 12"/>
            <p:cNvPicPr>
              <a:picLocks noChangeAspect="1"/>
            </p:cNvPicPr>
            <p:nvPr/>
          </p:nvPicPr>
          <p:blipFill>
            <a:blip r:embed="rId3"/>
            <a:stretch>
              <a:fillRect/>
            </a:stretch>
          </p:blipFill>
          <p:spPr>
            <a:xfrm>
              <a:off x="11756233" y="0"/>
              <a:ext cx="290512" cy="504825"/>
            </a:xfrm>
            <a:prstGeom prst="rect">
              <a:avLst/>
            </a:prstGeom>
          </p:spPr>
        </p:pic>
        <p:sp>
          <p:nvSpPr>
            <p:cNvPr id="14" name="矩形 13"/>
            <p:cNvSpPr/>
            <p:nvPr/>
          </p:nvSpPr>
          <p:spPr>
            <a:xfrm>
              <a:off x="10944359" y="178331"/>
              <a:ext cx="1346727" cy="400110"/>
            </a:xfrm>
            <a:prstGeom prst="rect">
              <a:avLst/>
            </a:prstGeom>
          </p:spPr>
          <p:txBody>
            <a:bodyPr wrap="square">
              <a:spAutoFit/>
            </a:bodyPr>
            <a:lstStyle/>
            <a:p>
              <a:r>
                <a:rPr lang="en-US" altLang="zh-CN" sz="1000" dirty="0">
                  <a:solidFill>
                    <a:schemeClr val="bg1">
                      <a:lumMod val="85000"/>
                    </a:schemeClr>
                  </a:solidFill>
                  <a:latin typeface="Bahnschrift Condensed" panose="020B0502040204020203" pitchFamily="34" charset="0"/>
                </a:rPr>
                <a:t>Advanced Technique of Artificial  Intelligence</a:t>
              </a:r>
              <a:endParaRPr lang="zh-CN" altLang="en-US" sz="1000" dirty="0">
                <a:solidFill>
                  <a:schemeClr val="bg1">
                    <a:lumMod val="85000"/>
                  </a:schemeClr>
                </a:solidFill>
                <a:latin typeface="Bahnschrift Condensed" panose="020B0502040204020203" pitchFamily="34" charset="0"/>
              </a:endParaRPr>
            </a:p>
          </p:txBody>
        </p:sp>
        <p:sp>
          <p:nvSpPr>
            <p:cNvPr id="15" name="矩形 14"/>
            <p:cNvSpPr/>
            <p:nvPr/>
          </p:nvSpPr>
          <p:spPr>
            <a:xfrm>
              <a:off x="10944357" y="17702"/>
              <a:ext cx="1247643" cy="276999"/>
            </a:xfrm>
            <a:prstGeom prst="rect">
              <a:avLst/>
            </a:prstGeom>
          </p:spPr>
          <p:txBody>
            <a:bodyPr wrap="square">
              <a:spAutoFit/>
            </a:bodyPr>
            <a:lstStyle/>
            <a:p>
              <a:r>
                <a:rPr lang="en-US" altLang="zh-CN" sz="1200" dirty="0">
                  <a:solidFill>
                    <a:schemeClr val="bg1"/>
                  </a:solidFill>
                  <a:latin typeface="Gill Sans Ultra Bold" panose="020B0A02020104020203" pitchFamily="34" charset="0"/>
                </a:rPr>
                <a:t>ATAI</a:t>
              </a:r>
              <a:endParaRPr lang="zh-CN" altLang="en-US" sz="1200" dirty="0">
                <a:solidFill>
                  <a:schemeClr val="bg1"/>
                </a:solidFill>
                <a:latin typeface="Gill Sans Ultra Bold" panose="020B0A02020104020203" pitchFamily="34" charset="0"/>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705457"/>
            <a:ext cx="10515600" cy="512183"/>
          </a:xfrm>
          <a:prstGeom prst="rect">
            <a:avLst/>
          </a:prstGeom>
        </p:spPr>
        <p:txBody>
          <a:bodyPr vert="horz" lIns="91440" tIns="45720" rIns="91440" bIns="45720" rtlCol="0" anchor="ctr">
            <a:normAutofit/>
          </a:bodyPr>
          <a:lstStyle/>
          <a:p>
            <a:r>
              <a:rPr lang="zh-CN" altLang="en-US" dirty="0"/>
              <a:t>单击此处编辑母版标题样式</a:t>
            </a:r>
          </a:p>
        </p:txBody>
      </p:sp>
      <p:sp>
        <p:nvSpPr>
          <p:cNvPr id="3" name="文本占位符 2"/>
          <p:cNvSpPr>
            <a:spLocks noGrp="1"/>
          </p:cNvSpPr>
          <p:nvPr>
            <p:ph type="body" idx="1"/>
          </p:nvPr>
        </p:nvSpPr>
        <p:spPr>
          <a:xfrm>
            <a:off x="838200" y="1293845"/>
            <a:ext cx="10515600" cy="5121247"/>
          </a:xfrm>
          <a:prstGeom prst="rect">
            <a:avLst/>
          </a:prstGeom>
        </p:spPr>
        <p:txBody>
          <a:bodyPr vert="horz" lIns="91440" tIns="45720" rIns="91440" bIns="45720" rtlCol="0">
            <a:normAutofit/>
          </a:bodyPr>
          <a:lstStyle/>
          <a:p>
            <a:pPr marL="358766" lvl="0" indent="-457189" algn="l" defTabSz="914377" rtl="0" eaLnBrk="0" fontAlgn="base" latinLnBrk="0" hangingPunct="0">
              <a:lnSpc>
                <a:spcPct val="90000"/>
              </a:lnSpc>
              <a:spcBef>
                <a:spcPct val="0"/>
              </a:spcBef>
              <a:spcAft>
                <a:spcPct val="0"/>
              </a:spcAft>
              <a:buSzPct val="75000"/>
              <a:buFont typeface="Wingdings" panose="05000000000000000000" pitchFamily="2" charset="2"/>
              <a:buChar char="n"/>
            </a:pPr>
            <a:r>
              <a:rPr lang="zh-CN" altLang="en-US" dirty="0"/>
              <a:t>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nvPr>
        </p:nvSpPr>
        <p:spPr>
          <a:xfrm>
            <a:off x="838200" y="64325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1BC03B-13BB-476B-B07A-5829C61798CD}" type="datetimeFigureOut">
              <a:rPr lang="zh-CN" altLang="en-US" smtClean="0"/>
              <a:t>2021/10/10</a:t>
            </a:fld>
            <a:endParaRPr lang="zh-CN" altLang="en-US"/>
          </a:p>
        </p:txBody>
      </p:sp>
      <p:sp>
        <p:nvSpPr>
          <p:cNvPr id="5" name="页脚占位符 4"/>
          <p:cNvSpPr>
            <a:spLocks noGrp="1"/>
          </p:cNvSpPr>
          <p:nvPr>
            <p:ph type="ftr" sz="quarter" idx="3"/>
          </p:nvPr>
        </p:nvSpPr>
        <p:spPr>
          <a:xfrm>
            <a:off x="4038600" y="64325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432554"/>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D14C75-72F5-4DB0-8A81-90E8A5303F2F}" type="slidenum">
              <a:rPr lang="zh-CN" altLang="en-US" smtClean="0"/>
              <a:t>‹#›</a:t>
            </a:fld>
            <a:endParaRPr lang="zh-CN" altLang="en-US"/>
          </a:p>
        </p:txBody>
      </p:sp>
      <p:grpSp>
        <p:nvGrpSpPr>
          <p:cNvPr id="15" name="组合 14"/>
          <p:cNvGrpSpPr/>
          <p:nvPr userDrawn="1"/>
        </p:nvGrpSpPr>
        <p:grpSpPr>
          <a:xfrm>
            <a:off x="2" y="3"/>
            <a:ext cx="12291087" cy="608944"/>
            <a:chOff x="0" y="0"/>
            <a:chExt cx="12291086" cy="608944"/>
          </a:xfrm>
        </p:grpSpPr>
        <p:pic>
          <p:nvPicPr>
            <p:cNvPr id="16" name="图片 15"/>
            <p:cNvPicPr>
              <a:picLocks noChangeAspect="1"/>
            </p:cNvPicPr>
            <p:nvPr/>
          </p:nvPicPr>
          <p:blipFill>
            <a:blip r:embed="rId13">
              <a:duotone>
                <a:schemeClr val="accent1">
                  <a:shade val="45000"/>
                  <a:satMod val="135000"/>
                </a:schemeClr>
                <a:prstClr val="white"/>
              </a:duotone>
            </a:blip>
            <a:stretch>
              <a:fillRect/>
            </a:stretch>
          </p:blipFill>
          <p:spPr>
            <a:xfrm>
              <a:off x="0" y="0"/>
              <a:ext cx="12204000" cy="603327"/>
            </a:xfrm>
            <a:prstGeom prst="rect">
              <a:avLst/>
            </a:prstGeom>
          </p:spPr>
        </p:pic>
        <p:pic>
          <p:nvPicPr>
            <p:cNvPr id="17" name="图片 16"/>
            <p:cNvPicPr>
              <a:picLocks noChangeAspect="1"/>
            </p:cNvPicPr>
            <p:nvPr/>
          </p:nvPicPr>
          <p:blipFill>
            <a:blip r:embed="rId14"/>
            <a:stretch>
              <a:fillRect/>
            </a:stretch>
          </p:blipFill>
          <p:spPr>
            <a:xfrm>
              <a:off x="565604" y="126322"/>
              <a:ext cx="1887310" cy="465182"/>
            </a:xfrm>
            <a:prstGeom prst="rect">
              <a:avLst/>
            </a:prstGeom>
          </p:spPr>
        </p:pic>
        <p:sp>
          <p:nvSpPr>
            <p:cNvPr id="18" name="矩形 17"/>
            <p:cNvSpPr/>
            <p:nvPr/>
          </p:nvSpPr>
          <p:spPr>
            <a:xfrm>
              <a:off x="565605" y="54946"/>
              <a:ext cx="1639713" cy="553998"/>
            </a:xfrm>
            <a:prstGeom prst="rect">
              <a:avLst/>
            </a:prstGeom>
          </p:spPr>
          <p:txBody>
            <a:bodyPr wrap="square">
              <a:spAutoFit/>
            </a:bodyPr>
            <a:lstStyle/>
            <a:p>
              <a:r>
                <a:rPr lang="en-US" altLang="zh-CN" sz="1500" dirty="0">
                  <a:solidFill>
                    <a:schemeClr val="bg1"/>
                  </a:solidFill>
                  <a:latin typeface="Bahnschrift Condensed" panose="020B0502040204020203" pitchFamily="34" charset="0"/>
                </a:rPr>
                <a:t>Chongqing University of Technology</a:t>
              </a:r>
              <a:endParaRPr lang="zh-CN" altLang="en-US" sz="1500" dirty="0">
                <a:solidFill>
                  <a:schemeClr val="bg1"/>
                </a:solidFill>
                <a:latin typeface="Bahnschrift Condensed" panose="020B0502040204020203" pitchFamily="34" charset="0"/>
              </a:endParaRPr>
            </a:p>
          </p:txBody>
        </p:sp>
        <p:pic>
          <p:nvPicPr>
            <p:cNvPr id="19" name="图片 18"/>
            <p:cNvPicPr>
              <a:picLocks noChangeAspect="1"/>
            </p:cNvPicPr>
            <p:nvPr/>
          </p:nvPicPr>
          <p:blipFill>
            <a:blip r:embed="rId15"/>
            <a:stretch>
              <a:fillRect/>
            </a:stretch>
          </p:blipFill>
          <p:spPr>
            <a:xfrm>
              <a:off x="11756232" y="0"/>
              <a:ext cx="374807" cy="504825"/>
            </a:xfrm>
            <a:prstGeom prst="rect">
              <a:avLst/>
            </a:prstGeom>
          </p:spPr>
        </p:pic>
        <p:sp>
          <p:nvSpPr>
            <p:cNvPr id="20" name="矩形 19"/>
            <p:cNvSpPr/>
            <p:nvPr/>
          </p:nvSpPr>
          <p:spPr>
            <a:xfrm>
              <a:off x="10944359" y="178331"/>
              <a:ext cx="1346727" cy="400110"/>
            </a:xfrm>
            <a:prstGeom prst="rect">
              <a:avLst/>
            </a:prstGeom>
          </p:spPr>
          <p:txBody>
            <a:bodyPr wrap="square">
              <a:spAutoFit/>
            </a:bodyPr>
            <a:lstStyle/>
            <a:p>
              <a:r>
                <a:rPr lang="en-US" altLang="zh-CN" sz="1000" dirty="0">
                  <a:solidFill>
                    <a:schemeClr val="bg1">
                      <a:lumMod val="85000"/>
                    </a:schemeClr>
                  </a:solidFill>
                  <a:latin typeface="Bahnschrift Condensed" panose="020B0502040204020203" pitchFamily="34" charset="0"/>
                </a:rPr>
                <a:t>Advanced Technique of Artificial  Intelligence</a:t>
              </a:r>
              <a:endParaRPr lang="zh-CN" altLang="en-US" sz="1000" dirty="0">
                <a:solidFill>
                  <a:schemeClr val="bg1">
                    <a:lumMod val="85000"/>
                  </a:schemeClr>
                </a:solidFill>
                <a:latin typeface="Bahnschrift Condensed" panose="020B0502040204020203" pitchFamily="34" charset="0"/>
              </a:endParaRPr>
            </a:p>
          </p:txBody>
        </p:sp>
        <p:sp>
          <p:nvSpPr>
            <p:cNvPr id="21" name="矩形 20"/>
            <p:cNvSpPr/>
            <p:nvPr/>
          </p:nvSpPr>
          <p:spPr>
            <a:xfrm>
              <a:off x="10944357" y="17702"/>
              <a:ext cx="1247643" cy="276999"/>
            </a:xfrm>
            <a:prstGeom prst="rect">
              <a:avLst/>
            </a:prstGeom>
          </p:spPr>
          <p:txBody>
            <a:bodyPr wrap="square">
              <a:spAutoFit/>
            </a:bodyPr>
            <a:lstStyle/>
            <a:p>
              <a:r>
                <a:rPr lang="en-US" altLang="zh-CN" sz="1200" dirty="0">
                  <a:solidFill>
                    <a:schemeClr val="bg1"/>
                  </a:solidFill>
                  <a:latin typeface="Gill Sans Ultra Bold" panose="020B0A02020104020203" pitchFamily="34" charset="0"/>
                </a:rPr>
                <a:t>ATAI</a:t>
              </a:r>
              <a:endParaRPr lang="zh-CN" altLang="en-US" sz="1200" dirty="0">
                <a:solidFill>
                  <a:schemeClr val="bg1"/>
                </a:solidFill>
                <a:latin typeface="Gill Sans Ultra Bold" panose="020B0A02020104020203" pitchFamily="34" charset="0"/>
              </a:endParaRPr>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77" rtl="0" eaLnBrk="1" latinLnBrk="0" hangingPunct="1">
        <a:lnSpc>
          <a:spcPct val="90000"/>
        </a:lnSpc>
        <a:spcBef>
          <a:spcPct val="0"/>
        </a:spcBef>
        <a:buNone/>
        <a:defRPr lang="zh-CN" altLang="en-US" sz="2900" b="1" kern="1200" dirty="0">
          <a:solidFill>
            <a:srgbClr val="002060"/>
          </a:solidFill>
          <a:effectLst>
            <a:glow rad="63500">
              <a:schemeClr val="bg1"/>
            </a:glow>
            <a:reflection blurRad="6350" stA="55000" endA="300" endPos="35000" dir="5400000" sy="-100000" algn="bl" rotWithShape="0"/>
          </a:effectLst>
          <a:latin typeface="Times New Roman" panose="02020603050405020304" pitchFamily="18" charset="0"/>
          <a:ea typeface="华康俪金黑W8(P)" panose="020B0800000000000000" pitchFamily="34" charset="-122"/>
          <a:cs typeface="Times New Roman" panose="02020603050405020304" pitchFamily="18" charset="0"/>
        </a:defRPr>
      </a:lvl1pPr>
    </p:titleStyle>
    <p:bodyStyle>
      <a:lvl1pPr marL="415915" indent="-514338" algn="l" defTabSz="914377" rtl="0" eaLnBrk="1" latinLnBrk="0" hangingPunct="1">
        <a:lnSpc>
          <a:spcPct val="90000"/>
        </a:lnSpc>
        <a:spcBef>
          <a:spcPts val="1000"/>
        </a:spcBef>
        <a:buSzPct val="75000"/>
        <a:buFont typeface="Wingdings" panose="05000000000000000000" pitchFamily="2" charset="2"/>
        <a:buChar char="p"/>
        <a:defRPr lang="zh-CN" altLang="en-US" sz="2600" b="1" kern="100" spc="51" dirty="0" smtClean="0">
          <a:ln w="11430"/>
          <a:gradFill>
            <a:gsLst>
              <a:gs pos="25000">
                <a:srgbClr val="C0504D">
                  <a:satMod val="155000"/>
                </a:srgbClr>
              </a:gs>
              <a:gs pos="100000">
                <a:srgbClr val="C0504D">
                  <a:shade val="45000"/>
                  <a:satMod val="165000"/>
                </a:srgbClr>
              </a:gs>
            </a:gsLst>
            <a:lin ang="5400000"/>
          </a:gradFill>
          <a:effectLst>
            <a:outerShdw blurRad="50800" dist="38100" dir="5400000" algn="t" rotWithShape="0">
              <a:prstClr val="black">
                <a:alpha val="40000"/>
              </a:prstClr>
            </a:outerShdw>
          </a:effectLst>
          <a:latin typeface="宋体" panose="02010600030101010101" pitchFamily="2" charset="-122"/>
          <a:ea typeface="宋体" panose="02010600030101010101" pitchFamily="2" charset="-122"/>
          <a:cs typeface="Times New Roman" panose="02020603050405020304" pitchFamily="18" charset="0"/>
        </a:defRPr>
      </a:lvl1pPr>
      <a:lvl2pPr marL="685783" indent="-228594" algn="l" defTabSz="914377" rtl="0" eaLnBrk="1" latinLnBrk="0" hangingPunct="1">
        <a:lnSpc>
          <a:spcPct val="90000"/>
        </a:lnSpc>
        <a:spcBef>
          <a:spcPts val="500"/>
        </a:spcBef>
        <a:buSzPct val="60000"/>
        <a:buFont typeface="Wingdings" panose="05000000000000000000" pitchFamily="2" charset="2"/>
        <a:buChar char="p"/>
        <a:defRPr sz="2400" kern="1200">
          <a:solidFill>
            <a:schemeClr val="tx1"/>
          </a:solidFill>
          <a:latin typeface="Times New Roman" panose="02020603050405020304" pitchFamily="18" charset="0"/>
          <a:ea typeface="仿宋" panose="02010609060101010101" pitchFamily="49" charset="-122"/>
          <a:cs typeface="Times New Roman" panose="02020603050405020304" pitchFamily="18" charset="0"/>
        </a:defRPr>
      </a:lvl2pPr>
      <a:lvl3pPr marL="1142971" indent="-228594" algn="l" defTabSz="914377" rtl="0" eaLnBrk="1" latinLnBrk="0" hangingPunct="1">
        <a:lnSpc>
          <a:spcPct val="90000"/>
        </a:lnSpc>
        <a:spcBef>
          <a:spcPts val="500"/>
        </a:spcBef>
        <a:buSzPct val="60000"/>
        <a:buFont typeface="Times New Roman" panose="02020603050405020304" pitchFamily="18" charset="0"/>
        <a:buChar char="─"/>
        <a:defRPr sz="2200" kern="1200">
          <a:solidFill>
            <a:schemeClr val="tx1"/>
          </a:solidFill>
          <a:latin typeface="Times New Roman" panose="02020603050405020304" pitchFamily="18" charset="0"/>
          <a:ea typeface="仿宋" panose="02010609060101010101" pitchFamily="49" charset="-122"/>
          <a:cs typeface="Times New Roman" panose="02020603050405020304" pitchFamily="18" charset="0"/>
        </a:defRPr>
      </a:lvl3pPr>
      <a:lvl4pPr marL="1600160"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仿宋" panose="02010609060101010101" pitchFamily="49" charset="-122"/>
          <a:cs typeface="Times New Roman" panose="02020603050405020304" pitchFamily="18" charset="0"/>
        </a:defRPr>
      </a:lvl4pPr>
      <a:lvl5pPr marL="2057349"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仿宋" panose="02010609060101010101" pitchFamily="49" charset="-122"/>
          <a:cs typeface="Times New Roman" panose="02020603050405020304" pitchFamily="18"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4.png"/><Relationship Id="rId7" Type="http://schemas.openxmlformats.org/officeDocument/2006/relationships/image" Target="../media/image7.png"/><Relationship Id="rId12" Type="http://schemas.openxmlformats.org/officeDocument/2006/relationships/image" Target="../media/image12.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jpeg"/><Relationship Id="rId4" Type="http://schemas.microsoft.com/office/2007/relationships/hdphoto" Target="../media/hdphoto1.wdp"/><Relationship Id="rId9" Type="http://schemas.openxmlformats.org/officeDocument/2006/relationships/image" Target="../media/image9.jpe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jpg"/><Relationship Id="rId3" Type="http://schemas.openxmlformats.org/officeDocument/2006/relationships/image" Target="../media/image4.png"/><Relationship Id="rId7" Type="http://schemas.openxmlformats.org/officeDocument/2006/relationships/image" Target="../media/image7.png"/><Relationship Id="rId12" Type="http://schemas.openxmlformats.org/officeDocument/2006/relationships/image" Target="../media/image12.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jpeg"/><Relationship Id="rId4" Type="http://schemas.microsoft.com/office/2007/relationships/hdphoto" Target="../media/hdphoto1.wdp"/><Relationship Id="rId9" Type="http://schemas.openxmlformats.org/officeDocument/2006/relationships/image" Target="../media/image9.jpeg"/></Relationships>
</file>

<file path=ppt/slides/_rels/slide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customXml" Target="../ink/ink1.xml"/><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 Id="rId9" Type="http://schemas.openxmlformats.org/officeDocument/2006/relationships/image" Target="../media/image22.png"/></Relationships>
</file>

<file path=ppt/slides/_rels/slide7.xml.rels><?xml version="1.0" encoding="UTF-8" standalone="yes"?>
<Relationships xmlns="http://schemas.openxmlformats.org/package/2006/relationships"><Relationship Id="rId3" Type="http://schemas.openxmlformats.org/officeDocument/2006/relationships/image" Target="../media/image23.png"/><Relationship Id="rId7" Type="http://schemas.openxmlformats.org/officeDocument/2006/relationships/image" Target="../media/image26.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customXml" Target="../ink/ink2.xml"/><Relationship Id="rId5" Type="http://schemas.openxmlformats.org/officeDocument/2006/relationships/image" Target="../media/image25.png"/><Relationship Id="rId4" Type="http://schemas.openxmlformats.org/officeDocument/2006/relationships/image" Target="../media/image24.png"/></Relationships>
</file>

<file path=ppt/slides/_rels/slide8.xml.rels><?xml version="1.0" encoding="UTF-8" standalone="yes"?>
<Relationships xmlns="http://schemas.openxmlformats.org/package/2006/relationships"><Relationship Id="rId3" Type="http://schemas.openxmlformats.org/officeDocument/2006/relationships/customXml" Target="../ink/ink3.xml"/><Relationship Id="rId2" Type="http://schemas.openxmlformats.org/officeDocument/2006/relationships/image" Target="../media/image27.png"/><Relationship Id="rId1" Type="http://schemas.openxmlformats.org/officeDocument/2006/relationships/slideLayout" Target="../slideLayouts/slideLayout2.xml"/><Relationship Id="rId4" Type="http://schemas.openxmlformats.org/officeDocument/2006/relationships/image" Target="../media/image28.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组合 14"/>
          <p:cNvGrpSpPr/>
          <p:nvPr/>
        </p:nvGrpSpPr>
        <p:grpSpPr>
          <a:xfrm>
            <a:off x="0" y="-4112"/>
            <a:ext cx="12204000" cy="977388"/>
            <a:chOff x="0" y="-4113"/>
            <a:chExt cx="12204000" cy="977387"/>
          </a:xfrm>
        </p:grpSpPr>
        <p:pic>
          <p:nvPicPr>
            <p:cNvPr id="17" name="图片 16"/>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artisticCrisscrossEtching/>
                      </a14:imgEffect>
                      <a14:imgEffect>
                        <a14:colorTemperature colorTemp="11200"/>
                      </a14:imgEffect>
                      <a14:imgEffect>
                        <a14:saturation sat="300000"/>
                      </a14:imgEffect>
                    </a14:imgLayer>
                  </a14:imgProps>
                </a:ext>
              </a:extLst>
            </a:blip>
            <a:stretch>
              <a:fillRect/>
            </a:stretch>
          </p:blipFill>
          <p:spPr>
            <a:xfrm>
              <a:off x="0" y="0"/>
              <a:ext cx="12204000" cy="973274"/>
            </a:xfrm>
            <a:prstGeom prst="rect">
              <a:avLst/>
            </a:prstGeom>
          </p:spPr>
        </p:pic>
        <p:pic>
          <p:nvPicPr>
            <p:cNvPr id="7" name="图片 6"/>
            <p:cNvPicPr>
              <a:picLocks noChangeAspect="1"/>
            </p:cNvPicPr>
            <p:nvPr/>
          </p:nvPicPr>
          <p:blipFill>
            <a:blip r:embed="rId5"/>
            <a:stretch>
              <a:fillRect/>
            </a:stretch>
          </p:blipFill>
          <p:spPr>
            <a:xfrm>
              <a:off x="11503025" y="127573"/>
              <a:ext cx="571764" cy="720000"/>
            </a:xfrm>
            <a:prstGeom prst="rect">
              <a:avLst/>
            </a:prstGeom>
          </p:spPr>
        </p:pic>
        <p:sp>
          <p:nvSpPr>
            <p:cNvPr id="6" name="矩形 5"/>
            <p:cNvSpPr/>
            <p:nvPr/>
          </p:nvSpPr>
          <p:spPr>
            <a:xfrm>
              <a:off x="9618133" y="237278"/>
              <a:ext cx="2573867" cy="646331"/>
            </a:xfrm>
            <a:prstGeom prst="rect">
              <a:avLst/>
            </a:prstGeom>
          </p:spPr>
          <p:txBody>
            <a:bodyPr wrap="square">
              <a:spAutoFit/>
            </a:bodyPr>
            <a:lstStyle/>
            <a:p>
              <a:r>
                <a:rPr lang="en-US" altLang="zh-CN" dirty="0">
                  <a:solidFill>
                    <a:schemeClr val="bg1">
                      <a:lumMod val="85000"/>
                    </a:schemeClr>
                  </a:solidFill>
                  <a:latin typeface="Bahnschrift Condensed" panose="020B0502040204020203" pitchFamily="34" charset="0"/>
                </a:rPr>
                <a:t>Advanced Technique of Artificial  Intelligence</a:t>
              </a:r>
              <a:endParaRPr lang="zh-CN" altLang="en-US" dirty="0">
                <a:solidFill>
                  <a:schemeClr val="bg1">
                    <a:lumMod val="85000"/>
                  </a:schemeClr>
                </a:solidFill>
                <a:latin typeface="Bahnschrift Condensed" panose="020B0502040204020203" pitchFamily="34" charset="0"/>
              </a:endParaRPr>
            </a:p>
          </p:txBody>
        </p:sp>
        <p:pic>
          <p:nvPicPr>
            <p:cNvPr id="8" name="图片 7"/>
            <p:cNvPicPr>
              <a:picLocks noChangeAspect="1"/>
            </p:cNvPicPr>
            <p:nvPr/>
          </p:nvPicPr>
          <p:blipFill rotWithShape="1">
            <a:blip r:embed="rId6"/>
            <a:srcRect b="41473"/>
            <a:stretch>
              <a:fillRect/>
            </a:stretch>
          </p:blipFill>
          <p:spPr>
            <a:xfrm>
              <a:off x="779089" y="689929"/>
              <a:ext cx="2924175" cy="239712"/>
            </a:xfrm>
            <a:prstGeom prst="rect">
              <a:avLst/>
            </a:prstGeom>
          </p:spPr>
        </p:pic>
        <p:sp>
          <p:nvSpPr>
            <p:cNvPr id="4" name="矩形 3"/>
            <p:cNvSpPr/>
            <p:nvPr/>
          </p:nvSpPr>
          <p:spPr>
            <a:xfrm>
              <a:off x="915056" y="633807"/>
              <a:ext cx="2592376" cy="338554"/>
            </a:xfrm>
            <a:prstGeom prst="rect">
              <a:avLst/>
            </a:prstGeom>
          </p:spPr>
          <p:txBody>
            <a:bodyPr wrap="none">
              <a:spAutoFit/>
            </a:bodyPr>
            <a:lstStyle/>
            <a:p>
              <a:r>
                <a:rPr lang="en-US" altLang="zh-CN" sz="1600" dirty="0">
                  <a:solidFill>
                    <a:schemeClr val="bg1"/>
                  </a:solidFill>
                  <a:latin typeface="Bahnschrift Condensed" panose="020B0502040204020203" pitchFamily="34" charset="0"/>
                </a:rPr>
                <a:t>Chongqing University of Technology</a:t>
              </a:r>
              <a:endParaRPr lang="zh-CN" altLang="en-US" sz="1600" dirty="0">
                <a:solidFill>
                  <a:schemeClr val="bg1"/>
                </a:solidFill>
                <a:latin typeface="Bahnschrift Condensed" panose="020B0502040204020203" pitchFamily="34" charset="0"/>
              </a:endParaRPr>
            </a:p>
          </p:txBody>
        </p:sp>
        <p:pic>
          <p:nvPicPr>
            <p:cNvPr id="10" name="图片 9"/>
            <p:cNvPicPr>
              <a:picLocks noChangeAspect="1"/>
            </p:cNvPicPr>
            <p:nvPr/>
          </p:nvPicPr>
          <p:blipFill rotWithShape="1">
            <a:blip r:embed="rId7"/>
            <a:srcRect b="25639"/>
            <a:stretch>
              <a:fillRect/>
            </a:stretch>
          </p:blipFill>
          <p:spPr>
            <a:xfrm>
              <a:off x="883306" y="73272"/>
              <a:ext cx="3403734" cy="898493"/>
            </a:xfrm>
            <a:prstGeom prst="rect">
              <a:avLst/>
            </a:prstGeom>
          </p:spPr>
        </p:pic>
        <p:sp>
          <p:nvSpPr>
            <p:cNvPr id="9" name="矩形 8"/>
            <p:cNvSpPr/>
            <p:nvPr/>
          </p:nvSpPr>
          <p:spPr>
            <a:xfrm>
              <a:off x="1004107" y="75895"/>
              <a:ext cx="2501413" cy="769441"/>
            </a:xfrm>
            <a:prstGeom prst="rect">
              <a:avLst/>
            </a:prstGeom>
          </p:spPr>
          <p:txBody>
            <a:bodyPr wrap="square">
              <a:spAutoFit/>
            </a:bodyPr>
            <a:lstStyle/>
            <a:p>
              <a:r>
                <a:rPr lang="en-US" altLang="zh-CN" sz="2200" dirty="0">
                  <a:solidFill>
                    <a:schemeClr val="bg1"/>
                  </a:solidFill>
                  <a:latin typeface="Bahnschrift Condensed" panose="020B0502040204020203" pitchFamily="34" charset="0"/>
                </a:rPr>
                <a:t>Chongqing University of Technology</a:t>
              </a:r>
              <a:endParaRPr lang="zh-CN" altLang="en-US" sz="2200" dirty="0">
                <a:solidFill>
                  <a:schemeClr val="bg1"/>
                </a:solidFill>
                <a:latin typeface="Bahnschrift Condensed" panose="020B0502040204020203" pitchFamily="34" charset="0"/>
              </a:endParaRPr>
            </a:p>
          </p:txBody>
        </p:sp>
        <p:sp>
          <p:nvSpPr>
            <p:cNvPr id="11" name="矩形 10"/>
            <p:cNvSpPr/>
            <p:nvPr/>
          </p:nvSpPr>
          <p:spPr>
            <a:xfrm>
              <a:off x="10261931" y="-4113"/>
              <a:ext cx="1247643" cy="323165"/>
            </a:xfrm>
            <a:prstGeom prst="rect">
              <a:avLst/>
            </a:prstGeom>
          </p:spPr>
          <p:txBody>
            <a:bodyPr wrap="square">
              <a:spAutoFit/>
            </a:bodyPr>
            <a:lstStyle/>
            <a:p>
              <a:r>
                <a:rPr lang="en-US" altLang="zh-CN" sz="1500" dirty="0">
                  <a:solidFill>
                    <a:schemeClr val="bg1"/>
                  </a:solidFill>
                  <a:latin typeface="Gill Sans Ultra Bold" panose="020B0A02020104020203" pitchFamily="34" charset="0"/>
                </a:rPr>
                <a:t>ATAI</a:t>
              </a:r>
              <a:endParaRPr lang="zh-CN" altLang="en-US" sz="1500" dirty="0">
                <a:solidFill>
                  <a:schemeClr val="bg1"/>
                </a:solidFill>
                <a:latin typeface="Gill Sans Ultra Bold" panose="020B0A02020104020203" pitchFamily="34" charset="0"/>
              </a:endParaRPr>
            </a:p>
          </p:txBody>
        </p:sp>
      </p:grpSp>
      <p:sp>
        <p:nvSpPr>
          <p:cNvPr id="18" name="矩形 17"/>
          <p:cNvSpPr/>
          <p:nvPr/>
        </p:nvSpPr>
        <p:spPr>
          <a:xfrm>
            <a:off x="6213" y="1253635"/>
            <a:ext cx="12192000" cy="44900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altLang="zh-CN" dirty="0">
              <a:solidFill>
                <a:srgbClr val="1F4E79"/>
              </a:solidFill>
            </a:endParaRPr>
          </a:p>
        </p:txBody>
      </p:sp>
      <p:cxnSp>
        <p:nvCxnSpPr>
          <p:cNvPr id="19" name="直接连接符 18"/>
          <p:cNvCxnSpPr/>
          <p:nvPr/>
        </p:nvCxnSpPr>
        <p:spPr>
          <a:xfrm>
            <a:off x="0" y="1225064"/>
            <a:ext cx="12192000" cy="28575"/>
          </a:xfrm>
          <a:prstGeom prst="line">
            <a:avLst/>
          </a:prstGeom>
          <a:ln w="76200">
            <a:gradFill flip="none" rotWithShape="1">
              <a:gsLst>
                <a:gs pos="0">
                  <a:srgbClr val="FF9900"/>
                </a:gs>
                <a:gs pos="74000">
                  <a:schemeClr val="accent1">
                    <a:lumMod val="45000"/>
                    <a:lumOff val="55000"/>
                  </a:schemeClr>
                </a:gs>
                <a:gs pos="83000">
                  <a:schemeClr val="accent1">
                    <a:lumMod val="45000"/>
                    <a:lumOff val="55000"/>
                  </a:schemeClr>
                </a:gs>
                <a:gs pos="100000">
                  <a:schemeClr val="accent6"/>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24" name="图片 23"/>
          <p:cNvPicPr>
            <a:picLocks noChangeAspect="1"/>
          </p:cNvPicPr>
          <p:nvPr/>
        </p:nvPicPr>
        <p:blipFill>
          <a:blip r:embed="rId8"/>
          <a:stretch>
            <a:fillRect/>
          </a:stretch>
        </p:blipFill>
        <p:spPr>
          <a:xfrm>
            <a:off x="10755085" y="5894738"/>
            <a:ext cx="1436915" cy="963263"/>
          </a:xfrm>
          <a:prstGeom prst="rect">
            <a:avLst/>
          </a:prstGeom>
        </p:spPr>
      </p:pic>
      <p:sp>
        <p:nvSpPr>
          <p:cNvPr id="26" name="灯片编号占位符 5"/>
          <p:cNvSpPr>
            <a:spLocks noGrp="1"/>
          </p:cNvSpPr>
          <p:nvPr>
            <p:ph type="sldNum" sz="quarter" idx="12"/>
          </p:nvPr>
        </p:nvSpPr>
        <p:spPr>
          <a:xfrm>
            <a:off x="8610600" y="6432553"/>
            <a:ext cx="2743200" cy="365125"/>
          </a:xfrm>
        </p:spPr>
        <p:txBody>
          <a:bodyPr/>
          <a:lstStyle/>
          <a:p>
            <a:fld id="{7FED5459-E582-4DAA-BA57-60FF09140233}" type="slidenum">
              <a:rPr lang="zh-CN" altLang="en-US" smtClean="0"/>
              <a:t>1</a:t>
            </a:fld>
            <a:endParaRPr lang="zh-CN" altLang="en-US" dirty="0"/>
          </a:p>
        </p:txBody>
      </p:sp>
      <p:pic>
        <p:nvPicPr>
          <p:cNvPr id="27" name="图片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95300" y="5872531"/>
            <a:ext cx="828000" cy="828000"/>
          </a:xfrm>
          <a:prstGeom prst="rect">
            <a:avLst/>
          </a:prstGeom>
        </p:spPr>
      </p:pic>
      <p:pic>
        <p:nvPicPr>
          <p:cNvPr id="9224" name="Picture 8" descr="æ¥çæºå¾å"/>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580098" y="5882237"/>
            <a:ext cx="822449" cy="812071"/>
          </a:xfrm>
          <a:prstGeom prst="rect">
            <a:avLst/>
          </a:prstGeom>
          <a:noFill/>
          <a:extLst>
            <a:ext uri="{909E8E84-426E-40DD-AFC4-6F175D3DCCD1}">
              <a14:hiddenFill xmlns:a14="http://schemas.microsoft.com/office/drawing/2010/main">
                <a:solidFill>
                  <a:srgbClr val="FFFFFF"/>
                </a:solidFill>
              </a14:hiddenFill>
            </a:ext>
          </a:extLst>
        </p:spPr>
      </p:pic>
      <p:pic>
        <p:nvPicPr>
          <p:cNvPr id="9228" name="Picture 12" descr="æ¥çæºå¾å"/>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03663" y="6024934"/>
            <a:ext cx="1260000" cy="681083"/>
          </a:xfrm>
          <a:prstGeom prst="rect">
            <a:avLst/>
          </a:prstGeom>
          <a:noFill/>
          <a:extLst>
            <a:ext uri="{909E8E84-426E-40DD-AFC4-6F175D3DCCD1}">
              <a14:hiddenFill xmlns:a14="http://schemas.microsoft.com/office/drawing/2010/main">
                <a:solidFill>
                  <a:srgbClr val="FFFFFF"/>
                </a:solidFill>
              </a14:hiddenFill>
            </a:ext>
          </a:extLst>
        </p:spPr>
      </p:pic>
      <p:pic>
        <p:nvPicPr>
          <p:cNvPr id="9230" name="Picture 14" descr="æ¥çæºå¾å"/>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4287041" y="5926769"/>
            <a:ext cx="836364" cy="828000"/>
          </a:xfrm>
          <a:prstGeom prst="rect">
            <a:avLst/>
          </a:prstGeom>
          <a:noFill/>
          <a:extLst>
            <a:ext uri="{909E8E84-426E-40DD-AFC4-6F175D3DCCD1}">
              <a14:hiddenFill xmlns:a14="http://schemas.microsoft.com/office/drawing/2010/main">
                <a:solidFill>
                  <a:srgbClr val="FFFFFF"/>
                </a:solidFill>
              </a14:hiddenFill>
            </a:ext>
          </a:extLst>
        </p:spPr>
      </p:pic>
      <p:sp>
        <p:nvSpPr>
          <p:cNvPr id="2" name="文本框 1"/>
          <p:cNvSpPr txBox="1"/>
          <p:nvPr/>
        </p:nvSpPr>
        <p:spPr>
          <a:xfrm>
            <a:off x="7189684" y="5894742"/>
            <a:ext cx="3922869" cy="461665"/>
          </a:xfrm>
          <a:prstGeom prst="rect">
            <a:avLst/>
          </a:prstGeom>
          <a:noFill/>
        </p:spPr>
        <p:txBody>
          <a:bodyPr wrap="none" rtlCol="0">
            <a:spAutoFit/>
          </a:bodyPr>
          <a:lstStyle/>
          <a:p>
            <a:r>
              <a:rPr lang="en-US" altLang="zh-CN" sz="2400" b="1" dirty="0">
                <a:solidFill>
                  <a:schemeClr val="accent1">
                    <a:lumMod val="50000"/>
                  </a:schemeClr>
                </a:solidFill>
                <a:latin typeface="Times New Roman" panose="02020603050405020304" pitchFamily="18" charset="0"/>
                <a:ea typeface="楷体" panose="02010609060101010101" pitchFamily="49" charset="-122"/>
                <a:cs typeface="Times New Roman" panose="02020603050405020304" pitchFamily="18" charset="0"/>
              </a:rPr>
              <a:t>Reported by Changjiang Hu</a:t>
            </a:r>
          </a:p>
        </p:txBody>
      </p:sp>
      <p:sp>
        <p:nvSpPr>
          <p:cNvPr id="5" name="文本框 4"/>
          <p:cNvSpPr txBox="1"/>
          <p:nvPr/>
        </p:nvSpPr>
        <p:spPr>
          <a:xfrm>
            <a:off x="464011" y="1882842"/>
            <a:ext cx="11185063" cy="584775"/>
          </a:xfrm>
          <a:prstGeom prst="rect">
            <a:avLst/>
          </a:prstGeom>
          <a:noFill/>
        </p:spPr>
        <p:txBody>
          <a:bodyPr wrap="square" rtlCol="0">
            <a:spAutoFit/>
            <a:scene3d>
              <a:camera prst="orthographicFront"/>
              <a:lightRig rig="threePt" dir="t"/>
            </a:scene3d>
          </a:bodyPr>
          <a:lstStyle/>
          <a:p>
            <a:pPr algn="ctr"/>
            <a:r>
              <a:rPr lang="en-US" altLang="zh-CN" sz="3200" b="1" dirty="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More than Text: Multi-modal Chinese Word Segmentation</a:t>
            </a:r>
          </a:p>
        </p:txBody>
      </p:sp>
      <p:sp>
        <p:nvSpPr>
          <p:cNvPr id="3" name="文本框 2"/>
          <p:cNvSpPr txBox="1"/>
          <p:nvPr/>
        </p:nvSpPr>
        <p:spPr>
          <a:xfrm>
            <a:off x="4812755" y="4937319"/>
            <a:ext cx="2733441" cy="369332"/>
          </a:xfrm>
          <a:prstGeom prst="rect">
            <a:avLst/>
          </a:prstGeom>
          <a:noFill/>
        </p:spPr>
        <p:txBody>
          <a:bodyPr wrap="none" rtlCol="0">
            <a:spAutoFit/>
          </a:bodyPr>
          <a:lstStyle/>
          <a:p>
            <a:r>
              <a:rPr lang="en-US" altLang="zh-CN" sz="1600" b="1" dirty="0">
                <a:solidFill>
                  <a:schemeClr val="bg1">
                    <a:lumMod val="65000"/>
                  </a:schemeClr>
                </a:solidFill>
                <a:latin typeface="黑体" panose="02010609060101010101" charset="-122"/>
                <a:ea typeface="黑体" panose="02010609060101010101" charset="-122"/>
              </a:rPr>
              <a:t>2021.10.10  •  ChongQing</a:t>
            </a:r>
            <a:r>
              <a:rPr lang="en-US" altLang="zh-CN" dirty="0"/>
              <a:t> </a:t>
            </a:r>
          </a:p>
        </p:txBody>
      </p:sp>
      <p:sp>
        <p:nvSpPr>
          <p:cNvPr id="22" name="文本框 21">
            <a:extLst>
              <a:ext uri="{FF2B5EF4-FFF2-40B4-BE49-F238E27FC236}">
                <a16:creationId xmlns:a16="http://schemas.microsoft.com/office/drawing/2014/main" id="{4AC2A60F-3DCB-4F97-8FCB-85ECB3904C9B}"/>
              </a:ext>
            </a:extLst>
          </p:cNvPr>
          <p:cNvSpPr txBox="1"/>
          <p:nvPr/>
        </p:nvSpPr>
        <p:spPr>
          <a:xfrm>
            <a:off x="10041740" y="4930041"/>
            <a:ext cx="1431802" cy="338554"/>
          </a:xfrm>
          <a:prstGeom prst="rect">
            <a:avLst/>
          </a:prstGeom>
          <a:noFill/>
        </p:spPr>
        <p:txBody>
          <a:bodyPr wrap="none" rtlCol="0">
            <a:spAutoFit/>
          </a:bodyPr>
          <a:lstStyle/>
          <a:p>
            <a:r>
              <a:rPr lang="en-US" altLang="zh-CN" sz="1600" b="1" dirty="0">
                <a:solidFill>
                  <a:srgbClr val="1F4E79"/>
                </a:solidFill>
                <a:latin typeface="黑体" panose="02010609060101010101" charset="-122"/>
                <a:ea typeface="黑体" panose="02010609060101010101" charset="-122"/>
              </a:rPr>
              <a:t>—— ACL2021</a:t>
            </a:r>
            <a:endParaRPr lang="en-US" altLang="zh-CN" dirty="0">
              <a:solidFill>
                <a:srgbClr val="1F4E79"/>
              </a:solidFill>
            </a:endParaRPr>
          </a:p>
        </p:txBody>
      </p:sp>
      <p:sp>
        <p:nvSpPr>
          <p:cNvPr id="25" name="文本框 24">
            <a:extLst>
              <a:ext uri="{FF2B5EF4-FFF2-40B4-BE49-F238E27FC236}">
                <a16:creationId xmlns:a16="http://schemas.microsoft.com/office/drawing/2014/main" id="{4B60E82C-E940-42F9-8968-C1F75084B1ED}"/>
              </a:ext>
            </a:extLst>
          </p:cNvPr>
          <p:cNvSpPr txBox="1"/>
          <p:nvPr/>
        </p:nvSpPr>
        <p:spPr>
          <a:xfrm>
            <a:off x="1453886" y="2930597"/>
            <a:ext cx="9451180" cy="1323439"/>
          </a:xfrm>
          <a:prstGeom prst="rect">
            <a:avLst/>
          </a:prstGeom>
          <a:noFill/>
        </p:spPr>
        <p:txBody>
          <a:bodyPr wrap="square">
            <a:spAutoFit/>
          </a:bodyPr>
          <a:lstStyle/>
          <a:p>
            <a:pPr algn="ctr"/>
            <a:r>
              <a:rPr lang="en-US" altLang="zh-CN" sz="1600" dirty="0">
                <a:solidFill>
                  <a:schemeClr val="accent1">
                    <a:lumMod val="50000"/>
                  </a:schemeClr>
                </a:solidFill>
                <a:latin typeface="Times New Roman" panose="02020603050405020304" pitchFamily="18" charset="0"/>
                <a:ea typeface="楷体" panose="02010609060101010101" pitchFamily="49" charset="-122"/>
                <a:cs typeface="Times New Roman" panose="02020603050405020304" pitchFamily="18" charset="0"/>
              </a:rPr>
              <a:t>Dong Zhang, Zheng Hu, Shoushan Li, Hanqian Wu, Qiaoming Zhu, Guodong Zhou</a:t>
            </a:r>
          </a:p>
          <a:p>
            <a:pPr algn="ctr"/>
            <a:r>
              <a:rPr lang="en-US" altLang="zh-CN" sz="1600" dirty="0">
                <a:solidFill>
                  <a:schemeClr val="accent1">
                    <a:lumMod val="50000"/>
                  </a:schemeClr>
                </a:solidFill>
                <a:latin typeface="Times New Roman" panose="02020603050405020304" pitchFamily="18" charset="0"/>
                <a:ea typeface="楷体" panose="02010609060101010101" pitchFamily="49" charset="-122"/>
                <a:cs typeface="Times New Roman" panose="02020603050405020304" pitchFamily="18" charset="0"/>
              </a:rPr>
              <a:t>School of Computer Science and Technology, Soochow University, China</a:t>
            </a:r>
          </a:p>
          <a:p>
            <a:pPr algn="ctr"/>
            <a:r>
              <a:rPr lang="en-US" altLang="zh-CN" sz="1600" dirty="0">
                <a:solidFill>
                  <a:schemeClr val="accent1">
                    <a:lumMod val="50000"/>
                  </a:schemeClr>
                </a:solidFill>
                <a:latin typeface="Times New Roman" panose="02020603050405020304" pitchFamily="18" charset="0"/>
                <a:ea typeface="楷体" panose="02010609060101010101" pitchFamily="49" charset="-122"/>
                <a:cs typeface="Times New Roman" panose="02020603050405020304" pitchFamily="18" charset="0"/>
              </a:rPr>
              <a:t>School of Computer Science and Engineering, Southeast University, China</a:t>
            </a:r>
          </a:p>
          <a:p>
            <a:pPr algn="ctr"/>
            <a:r>
              <a:rPr lang="en-US" altLang="zh-CN" sz="1600" dirty="0">
                <a:solidFill>
                  <a:schemeClr val="accent1">
                    <a:lumMod val="50000"/>
                  </a:schemeClr>
                </a:solidFill>
                <a:latin typeface="Times New Roman" panose="02020603050405020304" pitchFamily="18" charset="0"/>
                <a:ea typeface="楷体" panose="02010609060101010101" pitchFamily="49" charset="-122"/>
                <a:cs typeface="Times New Roman" panose="02020603050405020304" pitchFamily="18" charset="0"/>
              </a:rPr>
              <a:t>{dzhang, lishoushan, qmzhu, gdzhou}@suda.edu.cn</a:t>
            </a:r>
          </a:p>
          <a:p>
            <a:pPr algn="ctr"/>
            <a:r>
              <a:rPr lang="en-US" altLang="zh-CN" sz="1600" dirty="0">
                <a:solidFill>
                  <a:schemeClr val="accent1">
                    <a:lumMod val="50000"/>
                  </a:schemeClr>
                </a:solidFill>
                <a:latin typeface="Times New Roman" panose="02020603050405020304" pitchFamily="18" charset="0"/>
                <a:ea typeface="楷体" panose="02010609060101010101" pitchFamily="49" charset="-122"/>
                <a:cs typeface="Times New Roman" panose="02020603050405020304" pitchFamily="18" charset="0"/>
              </a:rPr>
              <a:t>{zhenghu, hanqian}@seu.edu.cn</a:t>
            </a:r>
            <a:endParaRPr lang="zh-CN" altLang="en-US" sz="1400" dirty="0">
              <a:solidFill>
                <a:schemeClr val="accent1">
                  <a:lumMod val="50000"/>
                </a:schemeClr>
              </a:solidFill>
              <a:latin typeface="Times New Roman" panose="02020603050405020304" pitchFamily="18" charset="0"/>
              <a:ea typeface="楷体" panose="02010609060101010101" pitchFamily="49" charset="-122"/>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组合 14"/>
          <p:cNvGrpSpPr/>
          <p:nvPr/>
        </p:nvGrpSpPr>
        <p:grpSpPr>
          <a:xfrm>
            <a:off x="0" y="2"/>
            <a:ext cx="12204000" cy="973275"/>
            <a:chOff x="0" y="0"/>
            <a:chExt cx="12204000" cy="973274"/>
          </a:xfrm>
        </p:grpSpPr>
        <p:pic>
          <p:nvPicPr>
            <p:cNvPr id="17" name="图片 16"/>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artisticCrisscrossEtching/>
                      </a14:imgEffect>
                      <a14:imgEffect>
                        <a14:colorTemperature colorTemp="11200"/>
                      </a14:imgEffect>
                      <a14:imgEffect>
                        <a14:saturation sat="300000"/>
                      </a14:imgEffect>
                    </a14:imgLayer>
                  </a14:imgProps>
                </a:ext>
              </a:extLst>
            </a:blip>
            <a:stretch>
              <a:fillRect/>
            </a:stretch>
          </p:blipFill>
          <p:spPr>
            <a:xfrm>
              <a:off x="0" y="0"/>
              <a:ext cx="12204000" cy="973274"/>
            </a:xfrm>
            <a:prstGeom prst="rect">
              <a:avLst/>
            </a:prstGeom>
          </p:spPr>
        </p:pic>
        <p:pic>
          <p:nvPicPr>
            <p:cNvPr id="7" name="图片 6"/>
            <p:cNvPicPr>
              <a:picLocks noChangeAspect="1"/>
            </p:cNvPicPr>
            <p:nvPr/>
          </p:nvPicPr>
          <p:blipFill>
            <a:blip r:embed="rId5"/>
            <a:stretch>
              <a:fillRect/>
            </a:stretch>
          </p:blipFill>
          <p:spPr>
            <a:xfrm>
              <a:off x="11503025" y="127573"/>
              <a:ext cx="571764" cy="720000"/>
            </a:xfrm>
            <a:prstGeom prst="rect">
              <a:avLst/>
            </a:prstGeom>
          </p:spPr>
        </p:pic>
        <p:sp>
          <p:nvSpPr>
            <p:cNvPr id="6" name="矩形 5"/>
            <p:cNvSpPr/>
            <p:nvPr/>
          </p:nvSpPr>
          <p:spPr>
            <a:xfrm>
              <a:off x="9618133" y="251882"/>
              <a:ext cx="2573867" cy="646330"/>
            </a:xfrm>
            <a:prstGeom prst="rect">
              <a:avLst/>
            </a:prstGeom>
          </p:spPr>
          <p:txBody>
            <a:bodyPr wrap="square">
              <a:spAutoFit/>
            </a:bodyPr>
            <a:lstStyle/>
            <a:p>
              <a:r>
                <a:rPr lang="en-US" altLang="zh-CN" dirty="0">
                  <a:solidFill>
                    <a:schemeClr val="bg1">
                      <a:lumMod val="85000"/>
                    </a:schemeClr>
                  </a:solidFill>
                  <a:latin typeface="Bahnschrift Condensed" panose="020B0502040204020203" pitchFamily="34" charset="0"/>
                </a:rPr>
                <a:t>Advanced Technique of Artificial  Intelligence</a:t>
              </a:r>
              <a:endParaRPr lang="zh-CN" altLang="en-US" dirty="0">
                <a:solidFill>
                  <a:schemeClr val="bg1">
                    <a:lumMod val="85000"/>
                  </a:schemeClr>
                </a:solidFill>
                <a:latin typeface="Bahnschrift Condensed" panose="020B0502040204020203" pitchFamily="34" charset="0"/>
              </a:endParaRPr>
            </a:p>
          </p:txBody>
        </p:sp>
        <p:pic>
          <p:nvPicPr>
            <p:cNvPr id="8" name="图片 7"/>
            <p:cNvPicPr>
              <a:picLocks noChangeAspect="1"/>
            </p:cNvPicPr>
            <p:nvPr/>
          </p:nvPicPr>
          <p:blipFill rotWithShape="1">
            <a:blip r:embed="rId6"/>
            <a:srcRect b="41473"/>
            <a:stretch>
              <a:fillRect/>
            </a:stretch>
          </p:blipFill>
          <p:spPr>
            <a:xfrm>
              <a:off x="779089" y="689929"/>
              <a:ext cx="2924175" cy="239712"/>
            </a:xfrm>
            <a:prstGeom prst="rect">
              <a:avLst/>
            </a:prstGeom>
          </p:spPr>
        </p:pic>
        <p:sp>
          <p:nvSpPr>
            <p:cNvPr id="4" name="矩形 3"/>
            <p:cNvSpPr/>
            <p:nvPr/>
          </p:nvSpPr>
          <p:spPr>
            <a:xfrm>
              <a:off x="915056" y="633809"/>
              <a:ext cx="2592376" cy="338554"/>
            </a:xfrm>
            <a:prstGeom prst="rect">
              <a:avLst/>
            </a:prstGeom>
          </p:spPr>
          <p:txBody>
            <a:bodyPr wrap="none">
              <a:spAutoFit/>
            </a:bodyPr>
            <a:lstStyle/>
            <a:p>
              <a:r>
                <a:rPr lang="en-US" altLang="zh-CN" sz="1600" dirty="0">
                  <a:solidFill>
                    <a:schemeClr val="bg1"/>
                  </a:solidFill>
                  <a:latin typeface="Bahnschrift Condensed" panose="020B0502040204020203" pitchFamily="34" charset="0"/>
                </a:rPr>
                <a:t>Chongqing University of Technology</a:t>
              </a:r>
              <a:endParaRPr lang="zh-CN" altLang="en-US" sz="1600" dirty="0">
                <a:solidFill>
                  <a:schemeClr val="bg1"/>
                </a:solidFill>
                <a:latin typeface="Bahnschrift Condensed" panose="020B0502040204020203" pitchFamily="34" charset="0"/>
              </a:endParaRPr>
            </a:p>
          </p:txBody>
        </p:sp>
        <p:pic>
          <p:nvPicPr>
            <p:cNvPr id="10" name="图片 9"/>
            <p:cNvPicPr>
              <a:picLocks noChangeAspect="1"/>
            </p:cNvPicPr>
            <p:nvPr/>
          </p:nvPicPr>
          <p:blipFill rotWithShape="1">
            <a:blip r:embed="rId7"/>
            <a:srcRect b="25639"/>
            <a:stretch>
              <a:fillRect/>
            </a:stretch>
          </p:blipFill>
          <p:spPr>
            <a:xfrm>
              <a:off x="883307" y="77250"/>
              <a:ext cx="3403734" cy="895113"/>
            </a:xfrm>
            <a:prstGeom prst="rect">
              <a:avLst/>
            </a:prstGeom>
          </p:spPr>
        </p:pic>
        <p:sp>
          <p:nvSpPr>
            <p:cNvPr id="9" name="矩形 8"/>
            <p:cNvSpPr/>
            <p:nvPr/>
          </p:nvSpPr>
          <p:spPr>
            <a:xfrm>
              <a:off x="1106359" y="163690"/>
              <a:ext cx="2592375" cy="769440"/>
            </a:xfrm>
            <a:prstGeom prst="rect">
              <a:avLst/>
            </a:prstGeom>
          </p:spPr>
          <p:txBody>
            <a:bodyPr wrap="square">
              <a:spAutoFit/>
            </a:bodyPr>
            <a:lstStyle/>
            <a:p>
              <a:r>
                <a:rPr lang="en-US" altLang="zh-CN" sz="2200" dirty="0">
                  <a:solidFill>
                    <a:schemeClr val="bg1"/>
                  </a:solidFill>
                  <a:latin typeface="Bahnschrift Condensed" panose="020B0502040204020203" pitchFamily="34" charset="0"/>
                </a:rPr>
                <a:t>Chongqing University of Technology</a:t>
              </a:r>
              <a:endParaRPr lang="zh-CN" altLang="en-US" sz="2200" dirty="0">
                <a:solidFill>
                  <a:schemeClr val="bg1"/>
                </a:solidFill>
                <a:latin typeface="Bahnschrift Condensed" panose="020B0502040204020203" pitchFamily="34" charset="0"/>
              </a:endParaRPr>
            </a:p>
          </p:txBody>
        </p:sp>
        <p:sp>
          <p:nvSpPr>
            <p:cNvPr id="11" name="矩形 10"/>
            <p:cNvSpPr/>
            <p:nvPr/>
          </p:nvSpPr>
          <p:spPr>
            <a:xfrm>
              <a:off x="10261931" y="54307"/>
              <a:ext cx="1247643" cy="323165"/>
            </a:xfrm>
            <a:prstGeom prst="rect">
              <a:avLst/>
            </a:prstGeom>
          </p:spPr>
          <p:txBody>
            <a:bodyPr wrap="square">
              <a:spAutoFit/>
            </a:bodyPr>
            <a:lstStyle/>
            <a:p>
              <a:r>
                <a:rPr lang="en-US" altLang="zh-CN" sz="1500" dirty="0">
                  <a:solidFill>
                    <a:schemeClr val="bg1"/>
                  </a:solidFill>
                  <a:latin typeface="Gill Sans Ultra Bold" panose="020B0A02020104020203" pitchFamily="34" charset="0"/>
                </a:rPr>
                <a:t>ATAI</a:t>
              </a:r>
              <a:endParaRPr lang="zh-CN" altLang="en-US" sz="1500" dirty="0">
                <a:solidFill>
                  <a:schemeClr val="bg1"/>
                </a:solidFill>
                <a:latin typeface="Gill Sans Ultra Bold" panose="020B0A02020104020203" pitchFamily="34" charset="0"/>
              </a:endParaRPr>
            </a:p>
          </p:txBody>
        </p:sp>
      </p:grpSp>
      <p:sp>
        <p:nvSpPr>
          <p:cNvPr id="18" name="矩形 17"/>
          <p:cNvSpPr/>
          <p:nvPr/>
        </p:nvSpPr>
        <p:spPr>
          <a:xfrm>
            <a:off x="12000" y="1224243"/>
            <a:ext cx="12192000" cy="44900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9" name="直接连接符 18"/>
          <p:cNvCxnSpPr/>
          <p:nvPr/>
        </p:nvCxnSpPr>
        <p:spPr>
          <a:xfrm>
            <a:off x="0" y="1225064"/>
            <a:ext cx="12192000" cy="28575"/>
          </a:xfrm>
          <a:prstGeom prst="line">
            <a:avLst/>
          </a:prstGeom>
          <a:ln w="76200">
            <a:gradFill flip="none" rotWithShape="1">
              <a:gsLst>
                <a:gs pos="0">
                  <a:srgbClr val="FF9900"/>
                </a:gs>
                <a:gs pos="74000">
                  <a:schemeClr val="accent1">
                    <a:lumMod val="45000"/>
                    <a:lumOff val="55000"/>
                  </a:schemeClr>
                </a:gs>
                <a:gs pos="83000">
                  <a:schemeClr val="accent1">
                    <a:lumMod val="45000"/>
                    <a:lumOff val="55000"/>
                  </a:schemeClr>
                </a:gs>
                <a:gs pos="100000">
                  <a:schemeClr val="accent6"/>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24" name="图片 23"/>
          <p:cNvPicPr>
            <a:picLocks noChangeAspect="1"/>
          </p:cNvPicPr>
          <p:nvPr/>
        </p:nvPicPr>
        <p:blipFill>
          <a:blip r:embed="rId8"/>
          <a:stretch>
            <a:fillRect/>
          </a:stretch>
        </p:blipFill>
        <p:spPr>
          <a:xfrm>
            <a:off x="10755085" y="5894738"/>
            <a:ext cx="1436915" cy="963263"/>
          </a:xfrm>
          <a:prstGeom prst="rect">
            <a:avLst/>
          </a:prstGeom>
        </p:spPr>
      </p:pic>
      <p:sp>
        <p:nvSpPr>
          <p:cNvPr id="26" name="灯片编号占位符 5"/>
          <p:cNvSpPr>
            <a:spLocks noGrp="1"/>
          </p:cNvSpPr>
          <p:nvPr>
            <p:ph type="sldNum" sz="quarter" idx="12"/>
          </p:nvPr>
        </p:nvSpPr>
        <p:spPr>
          <a:xfrm>
            <a:off x="8610600" y="6432553"/>
            <a:ext cx="2743200" cy="365125"/>
          </a:xfrm>
        </p:spPr>
        <p:txBody>
          <a:bodyPr/>
          <a:lstStyle/>
          <a:p>
            <a:fld id="{7FED5459-E582-4DAA-BA57-60FF09140233}" type="slidenum">
              <a:rPr lang="zh-CN" altLang="en-US" smtClean="0"/>
              <a:t>2</a:t>
            </a:fld>
            <a:endParaRPr lang="zh-CN" altLang="en-US"/>
          </a:p>
        </p:txBody>
      </p:sp>
      <p:pic>
        <p:nvPicPr>
          <p:cNvPr id="27" name="图片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95300" y="5872531"/>
            <a:ext cx="828000" cy="828000"/>
          </a:xfrm>
          <a:prstGeom prst="rect">
            <a:avLst/>
          </a:prstGeom>
        </p:spPr>
      </p:pic>
      <p:pic>
        <p:nvPicPr>
          <p:cNvPr id="9224" name="Picture 8" descr="æ¥çæºå¾å"/>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580098" y="5882237"/>
            <a:ext cx="822449" cy="812071"/>
          </a:xfrm>
          <a:prstGeom prst="rect">
            <a:avLst/>
          </a:prstGeom>
          <a:noFill/>
          <a:extLst>
            <a:ext uri="{909E8E84-426E-40DD-AFC4-6F175D3DCCD1}">
              <a14:hiddenFill xmlns:a14="http://schemas.microsoft.com/office/drawing/2010/main">
                <a:solidFill>
                  <a:srgbClr val="FFFFFF"/>
                </a:solidFill>
              </a14:hiddenFill>
            </a:ext>
          </a:extLst>
        </p:spPr>
      </p:pic>
      <p:pic>
        <p:nvPicPr>
          <p:cNvPr id="9228" name="Picture 12" descr="æ¥çæºå¾å"/>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03663" y="6024934"/>
            <a:ext cx="1260000" cy="681083"/>
          </a:xfrm>
          <a:prstGeom prst="rect">
            <a:avLst/>
          </a:prstGeom>
          <a:noFill/>
          <a:extLst>
            <a:ext uri="{909E8E84-426E-40DD-AFC4-6F175D3DCCD1}">
              <a14:hiddenFill xmlns:a14="http://schemas.microsoft.com/office/drawing/2010/main">
                <a:solidFill>
                  <a:srgbClr val="FFFFFF"/>
                </a:solidFill>
              </a14:hiddenFill>
            </a:ext>
          </a:extLst>
        </p:spPr>
      </p:pic>
      <p:pic>
        <p:nvPicPr>
          <p:cNvPr id="9230" name="Picture 14" descr="æ¥çæºå¾å"/>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4287041" y="5926769"/>
            <a:ext cx="836364" cy="828000"/>
          </a:xfrm>
          <a:prstGeom prst="rect">
            <a:avLst/>
          </a:prstGeom>
          <a:noFill/>
          <a:extLst>
            <a:ext uri="{909E8E84-426E-40DD-AFC4-6F175D3DCCD1}">
              <a14:hiddenFill xmlns:a14="http://schemas.microsoft.com/office/drawing/2010/main">
                <a:solidFill>
                  <a:srgbClr val="FFFFFF"/>
                </a:solidFill>
              </a14:hiddenFill>
            </a:ext>
          </a:extLst>
        </p:spPr>
      </p:pic>
      <p:sp>
        <p:nvSpPr>
          <p:cNvPr id="22" name="文本框 21"/>
          <p:cNvSpPr txBox="1"/>
          <p:nvPr/>
        </p:nvSpPr>
        <p:spPr>
          <a:xfrm>
            <a:off x="4854221" y="2142476"/>
            <a:ext cx="3657600" cy="707886"/>
          </a:xfrm>
          <a:prstGeom prst="rect">
            <a:avLst/>
          </a:prstGeom>
          <a:noFill/>
        </p:spPr>
        <p:txBody>
          <a:bodyPr wrap="square" rtlCol="0">
            <a:spAutoFit/>
          </a:bodyPr>
          <a:lstStyle/>
          <a:p>
            <a:r>
              <a:rPr lang="en-US" altLang="zh-CN" sz="4000" b="1" dirty="0">
                <a:solidFill>
                  <a:schemeClr val="accent1">
                    <a:lumMod val="50000"/>
                  </a:schemeClr>
                </a:solidFill>
                <a:latin typeface="Times New Roman" panose="02020603050405020304" pitchFamily="18" charset="0"/>
                <a:ea typeface="楷体" panose="02010609060101010101" pitchFamily="49" charset="-122"/>
                <a:cs typeface="Times New Roman" panose="02020603050405020304" pitchFamily="18" charset="0"/>
              </a:rPr>
              <a:t>1.Introduction</a:t>
            </a:r>
            <a:endParaRPr lang="zh-CN" altLang="en-US" sz="4000" b="1" dirty="0">
              <a:solidFill>
                <a:schemeClr val="accent1">
                  <a:lumMod val="50000"/>
                </a:schemeClr>
              </a:solidFill>
              <a:latin typeface="Times New Roman" panose="02020603050405020304" pitchFamily="18" charset="0"/>
              <a:ea typeface="楷体" panose="02010609060101010101" pitchFamily="49" charset="-122"/>
              <a:cs typeface="Times New Roman" panose="02020603050405020304" pitchFamily="18" charset="0"/>
            </a:endParaRPr>
          </a:p>
        </p:txBody>
      </p:sp>
      <p:sp>
        <p:nvSpPr>
          <p:cNvPr id="25" name="文本框 24"/>
          <p:cNvSpPr txBox="1"/>
          <p:nvPr/>
        </p:nvSpPr>
        <p:spPr>
          <a:xfrm>
            <a:off x="4854224" y="2990565"/>
            <a:ext cx="2279791" cy="707886"/>
          </a:xfrm>
          <a:prstGeom prst="rect">
            <a:avLst/>
          </a:prstGeom>
          <a:noFill/>
        </p:spPr>
        <p:txBody>
          <a:bodyPr wrap="none" rtlCol="0">
            <a:spAutoFit/>
          </a:bodyPr>
          <a:lstStyle/>
          <a:p>
            <a:r>
              <a:rPr lang="en-US" altLang="zh-CN" sz="4000" b="1" dirty="0">
                <a:solidFill>
                  <a:schemeClr val="accent1">
                    <a:lumMod val="50000"/>
                  </a:schemeClr>
                </a:solidFill>
                <a:latin typeface="Times New Roman" panose="02020603050405020304" pitchFamily="18" charset="0"/>
                <a:ea typeface="楷体" panose="02010609060101010101" pitchFamily="49" charset="-122"/>
                <a:cs typeface="Times New Roman" panose="02020603050405020304" pitchFamily="18" charset="0"/>
              </a:rPr>
              <a:t>2.Method</a:t>
            </a:r>
            <a:endParaRPr lang="zh-CN" altLang="en-US" sz="4000" b="1" dirty="0">
              <a:solidFill>
                <a:schemeClr val="accent1">
                  <a:lumMod val="50000"/>
                </a:schemeClr>
              </a:solidFill>
              <a:latin typeface="Times New Roman" panose="02020603050405020304" pitchFamily="18" charset="0"/>
              <a:ea typeface="楷体" panose="02010609060101010101" pitchFamily="49" charset="-122"/>
              <a:cs typeface="Times New Roman" panose="02020603050405020304" pitchFamily="18" charset="0"/>
            </a:endParaRPr>
          </a:p>
        </p:txBody>
      </p:sp>
      <p:sp>
        <p:nvSpPr>
          <p:cNvPr id="28" name="文本框 27"/>
          <p:cNvSpPr txBox="1"/>
          <p:nvPr/>
        </p:nvSpPr>
        <p:spPr>
          <a:xfrm>
            <a:off x="4854224" y="3838655"/>
            <a:ext cx="3363421" cy="707886"/>
          </a:xfrm>
          <a:prstGeom prst="rect">
            <a:avLst/>
          </a:prstGeom>
          <a:noFill/>
        </p:spPr>
        <p:txBody>
          <a:bodyPr wrap="none" rtlCol="0">
            <a:spAutoFit/>
          </a:bodyPr>
          <a:lstStyle/>
          <a:p>
            <a:pPr algn="l"/>
            <a:r>
              <a:rPr lang="en-US" altLang="zh-CN" sz="4000" b="1" dirty="0">
                <a:solidFill>
                  <a:schemeClr val="accent1">
                    <a:lumMod val="50000"/>
                  </a:schemeClr>
                </a:solidFill>
                <a:latin typeface="Times New Roman" panose="02020603050405020304" pitchFamily="18" charset="0"/>
                <a:ea typeface="楷体" panose="02010609060101010101" pitchFamily="49" charset="-122"/>
                <a:cs typeface="Times New Roman" panose="02020603050405020304" pitchFamily="18" charset="0"/>
              </a:rPr>
              <a:t>3.</a:t>
            </a:r>
            <a:r>
              <a:rPr lang="en-US" altLang="zh-CN" sz="4000" b="1" dirty="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sym typeface="+mn-ea"/>
              </a:rPr>
              <a:t>Experiments</a:t>
            </a:r>
            <a:endParaRPr lang="en-US" altLang="zh-CN" sz="4000" b="1" dirty="0">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ea typeface="楷体" panose="02010609060101010101" pitchFamily="49" charset="-122"/>
              <a:cs typeface="Times New Roman" panose="02020603050405020304" pitchFamily="18" charset="0"/>
              <a:sym typeface="+mn-ea"/>
            </a:endParaRPr>
          </a:p>
        </p:txBody>
      </p:sp>
      <p:pic>
        <p:nvPicPr>
          <p:cNvPr id="29" name="图片 28">
            <a:extLst>
              <a:ext uri="{FF2B5EF4-FFF2-40B4-BE49-F238E27FC236}">
                <a16:creationId xmlns:a16="http://schemas.microsoft.com/office/drawing/2014/main" id="{732C55EA-48F5-4564-B174-995463BC2C5A}"/>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27605" y="2162228"/>
            <a:ext cx="3827145" cy="239196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标题 13"/>
          <p:cNvSpPr>
            <a:spLocks noGrp="1"/>
          </p:cNvSpPr>
          <p:nvPr>
            <p:ph type="title"/>
          </p:nvPr>
        </p:nvSpPr>
        <p:spPr/>
        <p:txBody>
          <a:bodyPr/>
          <a:lstStyle/>
          <a:p>
            <a:r>
              <a:rPr kumimoji="1" lang="en-US" altLang="zh-CN" sz="4000" dirty="0">
                <a:latin typeface="Times New Roman" panose="02020603050405020304" pitchFamily="18" charset="0"/>
              </a:rPr>
              <a:t>Introduction</a:t>
            </a:r>
          </a:p>
        </p:txBody>
      </p:sp>
      <p:pic>
        <p:nvPicPr>
          <p:cNvPr id="3" name="图片 2">
            <a:extLst>
              <a:ext uri="{FF2B5EF4-FFF2-40B4-BE49-F238E27FC236}">
                <a16:creationId xmlns:a16="http://schemas.microsoft.com/office/drawing/2014/main" id="{379D20AE-1214-41C8-86FA-077552FE8F30}"/>
              </a:ext>
            </a:extLst>
          </p:cNvPr>
          <p:cNvPicPr>
            <a:picLocks noChangeAspect="1"/>
          </p:cNvPicPr>
          <p:nvPr/>
        </p:nvPicPr>
        <p:blipFill>
          <a:blip r:embed="rId3"/>
          <a:stretch>
            <a:fillRect/>
          </a:stretch>
        </p:blipFill>
        <p:spPr>
          <a:xfrm>
            <a:off x="499683" y="1505244"/>
            <a:ext cx="4198926" cy="3967088"/>
          </a:xfrm>
          <a:prstGeom prst="rect">
            <a:avLst/>
          </a:prstGeom>
        </p:spPr>
      </p:pic>
      <p:sp>
        <p:nvSpPr>
          <p:cNvPr id="4" name="文本框 3">
            <a:extLst>
              <a:ext uri="{FF2B5EF4-FFF2-40B4-BE49-F238E27FC236}">
                <a16:creationId xmlns:a16="http://schemas.microsoft.com/office/drawing/2014/main" id="{60A048CC-410A-4C46-B201-9D0A03EC456C}"/>
              </a:ext>
            </a:extLst>
          </p:cNvPr>
          <p:cNvSpPr txBox="1"/>
          <p:nvPr/>
        </p:nvSpPr>
        <p:spPr>
          <a:xfrm>
            <a:off x="5106573" y="1840155"/>
            <a:ext cx="6386732" cy="3970318"/>
          </a:xfrm>
          <a:prstGeom prst="rect">
            <a:avLst/>
          </a:prstGeom>
          <a:noFill/>
        </p:spPr>
        <p:txBody>
          <a:bodyPr wrap="square" rtlCol="0">
            <a:spAutoFit/>
          </a:bodyPr>
          <a:lstStyle/>
          <a:p>
            <a:pPr indent="457200"/>
            <a:r>
              <a:rPr lang="en-US" altLang="zh-CN" dirty="0"/>
              <a:t>Word segmentation is a fundamental task in Natural Language Processing (NLP) for those languages without word delimiters, e.g., Chinese and many other East Asian languages (Duan and Zhao, 2020). In this paper, we mainly take Chinese language as investigating object, namely CWS. As we know, CWS has been applied as an essential preprocessing step for many other NLP tasks (Zhou et al., 2019; </a:t>
            </a:r>
            <a:r>
              <a:rPr lang="en-US" altLang="zh-CN" dirty="0" err="1"/>
              <a:t>Qiu</a:t>
            </a:r>
            <a:r>
              <a:rPr lang="en-US" altLang="zh-CN" dirty="0"/>
              <a:t> et al., 2020), such as named entity recognition, sentiment analysis, machine translation, etc.</a:t>
            </a:r>
          </a:p>
          <a:p>
            <a:pPr indent="457200"/>
            <a:r>
              <a:rPr lang="en-US" altLang="zh-CN" dirty="0"/>
              <a:t>if we only read the text with no punctuation, it is not easy to make word segmentation immediately.</a:t>
            </a:r>
          </a:p>
          <a:p>
            <a:pPr indent="457200"/>
            <a:r>
              <a:rPr lang="en-US" altLang="zh-CN" dirty="0"/>
              <a:t>Therefore, in this paper, we propose to performing CWS with multi-modality, namely MCWS, by a time-dependent multi-modal interactive network.</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en-US" altLang="zh-CN" sz="3600" dirty="0">
                <a:latin typeface="Times New Roman" panose="02020603050405020304" pitchFamily="18" charset="0"/>
              </a:rPr>
              <a:t>Method</a:t>
            </a:r>
          </a:p>
        </p:txBody>
      </p:sp>
      <p:pic>
        <p:nvPicPr>
          <p:cNvPr id="3" name="图片 2">
            <a:extLst>
              <a:ext uri="{FF2B5EF4-FFF2-40B4-BE49-F238E27FC236}">
                <a16:creationId xmlns:a16="http://schemas.microsoft.com/office/drawing/2014/main" id="{21B37614-DCB5-4E8C-A508-2A25AD49B52D}"/>
              </a:ext>
            </a:extLst>
          </p:cNvPr>
          <p:cNvPicPr>
            <a:picLocks noChangeAspect="1"/>
          </p:cNvPicPr>
          <p:nvPr/>
        </p:nvPicPr>
        <p:blipFill>
          <a:blip r:embed="rId3"/>
          <a:stretch>
            <a:fillRect/>
          </a:stretch>
        </p:blipFill>
        <p:spPr>
          <a:xfrm>
            <a:off x="996461" y="1463040"/>
            <a:ext cx="10199077" cy="5092504"/>
          </a:xfrm>
          <a:prstGeom prst="rect">
            <a:avLst/>
          </a:prstGeom>
        </p:spPr>
      </p:pic>
    </p:spTree>
    <p:extLst>
      <p:ext uri="{BB962C8B-B14F-4D97-AF65-F5344CB8AC3E}">
        <p14:creationId xmlns:p14="http://schemas.microsoft.com/office/powerpoint/2010/main" val="1714126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en-US" altLang="zh-CN" sz="3600" dirty="0">
                <a:latin typeface="Times New Roman" panose="02020603050405020304" pitchFamily="18" charset="0"/>
              </a:rPr>
              <a:t>Method</a:t>
            </a:r>
          </a:p>
        </p:txBody>
      </p:sp>
      <p:pic>
        <p:nvPicPr>
          <p:cNvPr id="3" name="图片 2">
            <a:extLst>
              <a:ext uri="{FF2B5EF4-FFF2-40B4-BE49-F238E27FC236}">
                <a16:creationId xmlns:a16="http://schemas.microsoft.com/office/drawing/2014/main" id="{AF340677-0086-4F8E-8DA4-33A575CFAE96}"/>
              </a:ext>
            </a:extLst>
          </p:cNvPr>
          <p:cNvPicPr>
            <a:picLocks noChangeAspect="1"/>
          </p:cNvPicPr>
          <p:nvPr/>
        </p:nvPicPr>
        <p:blipFill>
          <a:blip r:embed="rId3"/>
          <a:stretch>
            <a:fillRect/>
          </a:stretch>
        </p:blipFill>
        <p:spPr>
          <a:xfrm>
            <a:off x="151461" y="1431110"/>
            <a:ext cx="11889078" cy="2108324"/>
          </a:xfrm>
          <a:prstGeom prst="rect">
            <a:avLst/>
          </a:prstGeom>
        </p:spPr>
      </p:pic>
      <p:sp>
        <p:nvSpPr>
          <p:cNvPr id="5" name="文本框 4">
            <a:extLst>
              <a:ext uri="{FF2B5EF4-FFF2-40B4-BE49-F238E27FC236}">
                <a16:creationId xmlns:a16="http://schemas.microsoft.com/office/drawing/2014/main" id="{D284EBFB-5FC4-49E3-9AD7-721B07137AFC}"/>
              </a:ext>
            </a:extLst>
          </p:cNvPr>
          <p:cNvSpPr txBox="1"/>
          <p:nvPr/>
        </p:nvSpPr>
        <p:spPr>
          <a:xfrm>
            <a:off x="464234" y="3548104"/>
            <a:ext cx="6006905" cy="1477328"/>
          </a:xfrm>
          <a:prstGeom prst="rect">
            <a:avLst/>
          </a:prstGeom>
          <a:noFill/>
        </p:spPr>
        <p:txBody>
          <a:bodyPr wrap="square" rtlCol="0">
            <a:spAutoFit/>
          </a:bodyPr>
          <a:lstStyle/>
          <a:p>
            <a:r>
              <a:rPr lang="en-US" altLang="zh-CN" dirty="0"/>
              <a:t>Textual </a:t>
            </a:r>
            <a:r>
              <a:rPr lang="en-US" altLang="zh-CN" dirty="0" err="1"/>
              <a:t>Modality:We</a:t>
            </a:r>
            <a:r>
              <a:rPr lang="en-US" altLang="zh-CN" dirty="0"/>
              <a:t> use BERT as encoder to perform intra-modal interactions and obtain the contextual character </a:t>
            </a:r>
            <a:r>
              <a:rPr lang="en-US" altLang="zh-CN" dirty="0" err="1"/>
              <a:t>representation.Then</a:t>
            </a:r>
            <a:r>
              <a:rPr lang="en-US" altLang="zh-CN" dirty="0"/>
              <a:t>, each character of text transcripts can be represented as: X = (x1, x2, ··· , </a:t>
            </a:r>
            <a:r>
              <a:rPr lang="en-US" altLang="zh-CN" dirty="0" err="1"/>
              <a:t>xn</a:t>
            </a:r>
            <a:r>
              <a:rPr lang="en-US" altLang="zh-CN" dirty="0"/>
              <a:t>) ∈ R^(n×d1)</a:t>
            </a:r>
            <a:endParaRPr lang="zh-CN" altLang="en-US" dirty="0"/>
          </a:p>
        </p:txBody>
      </p:sp>
      <p:sp>
        <p:nvSpPr>
          <p:cNvPr id="7" name="文本框 6">
            <a:extLst>
              <a:ext uri="{FF2B5EF4-FFF2-40B4-BE49-F238E27FC236}">
                <a16:creationId xmlns:a16="http://schemas.microsoft.com/office/drawing/2014/main" id="{8188AFDC-F5CB-49A7-9790-27FAE4C3B5A3}"/>
              </a:ext>
            </a:extLst>
          </p:cNvPr>
          <p:cNvSpPr txBox="1"/>
          <p:nvPr/>
        </p:nvSpPr>
        <p:spPr>
          <a:xfrm>
            <a:off x="464234" y="4976753"/>
            <a:ext cx="7498080" cy="1477328"/>
          </a:xfrm>
          <a:prstGeom prst="rect">
            <a:avLst/>
          </a:prstGeom>
          <a:noFill/>
        </p:spPr>
        <p:txBody>
          <a:bodyPr wrap="square" rtlCol="0">
            <a:spAutoFit/>
          </a:bodyPr>
          <a:lstStyle/>
          <a:p>
            <a:r>
              <a:rPr lang="en-US" altLang="zh-CN" dirty="0"/>
              <a:t>Acoustic </a:t>
            </a:r>
            <a:r>
              <a:rPr lang="en-US" altLang="zh-CN" dirty="0" err="1"/>
              <a:t>Modality:We</a:t>
            </a:r>
            <a:r>
              <a:rPr lang="en-US" altLang="zh-CN" dirty="0"/>
              <a:t> use a famous audio processing tool, i.e., </a:t>
            </a:r>
            <a:r>
              <a:rPr lang="en-US" altLang="zh-CN" dirty="0" err="1"/>
              <a:t>OpenSMILE</a:t>
            </a:r>
            <a:r>
              <a:rPr lang="en-US" altLang="zh-CN" dirty="0"/>
              <a:t> to extract the MFCC, LP-coefficients, pure FFT spectrum, etc. from dual channels and leverage multiple Transformer layers to perform intra-modal interactions. Then, each character-level audio feature can be represented as: A = (a1, a2, ··· , an) ∈ R^(n×d2 ).</a:t>
            </a:r>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en-US" altLang="zh-CN" sz="3600" dirty="0">
                <a:latin typeface="Times New Roman" panose="02020603050405020304" pitchFamily="18" charset="0"/>
              </a:rPr>
              <a:t>Method</a:t>
            </a:r>
          </a:p>
        </p:txBody>
      </p:sp>
      <p:pic>
        <p:nvPicPr>
          <p:cNvPr id="3" name="图片 2">
            <a:extLst>
              <a:ext uri="{FF2B5EF4-FFF2-40B4-BE49-F238E27FC236}">
                <a16:creationId xmlns:a16="http://schemas.microsoft.com/office/drawing/2014/main" id="{7741876C-6C1F-4F36-8C05-31905792CE89}"/>
              </a:ext>
            </a:extLst>
          </p:cNvPr>
          <p:cNvPicPr>
            <a:picLocks noChangeAspect="1"/>
          </p:cNvPicPr>
          <p:nvPr/>
        </p:nvPicPr>
        <p:blipFill>
          <a:blip r:embed="rId3"/>
          <a:stretch>
            <a:fillRect/>
          </a:stretch>
        </p:blipFill>
        <p:spPr>
          <a:xfrm>
            <a:off x="0" y="4406701"/>
            <a:ext cx="12192000" cy="2026755"/>
          </a:xfrm>
          <a:prstGeom prst="rect">
            <a:avLst/>
          </a:prstGeom>
        </p:spPr>
      </p:pic>
      <p:pic>
        <p:nvPicPr>
          <p:cNvPr id="7" name="图片 6">
            <a:extLst>
              <a:ext uri="{FF2B5EF4-FFF2-40B4-BE49-F238E27FC236}">
                <a16:creationId xmlns:a16="http://schemas.microsoft.com/office/drawing/2014/main" id="{B83F278A-4D70-49A6-97B2-66A763733A88}"/>
              </a:ext>
            </a:extLst>
          </p:cNvPr>
          <p:cNvPicPr>
            <a:picLocks noChangeAspect="1"/>
          </p:cNvPicPr>
          <p:nvPr/>
        </p:nvPicPr>
        <p:blipFill>
          <a:blip r:embed="rId4"/>
          <a:stretch>
            <a:fillRect/>
          </a:stretch>
        </p:blipFill>
        <p:spPr>
          <a:xfrm>
            <a:off x="-1" y="624114"/>
            <a:ext cx="2557285" cy="3817662"/>
          </a:xfrm>
          <a:prstGeom prst="rect">
            <a:avLst/>
          </a:prstGeom>
        </p:spPr>
      </p:pic>
      <p:pic>
        <p:nvPicPr>
          <p:cNvPr id="10" name="图片 9">
            <a:extLst>
              <a:ext uri="{FF2B5EF4-FFF2-40B4-BE49-F238E27FC236}">
                <a16:creationId xmlns:a16="http://schemas.microsoft.com/office/drawing/2014/main" id="{287940FF-B521-45F2-8FC5-DC7E305E1F73}"/>
              </a:ext>
            </a:extLst>
          </p:cNvPr>
          <p:cNvPicPr>
            <a:picLocks noChangeAspect="1"/>
          </p:cNvPicPr>
          <p:nvPr/>
        </p:nvPicPr>
        <p:blipFill>
          <a:blip r:embed="rId5"/>
          <a:stretch>
            <a:fillRect/>
          </a:stretch>
        </p:blipFill>
        <p:spPr>
          <a:xfrm>
            <a:off x="2781940" y="1379383"/>
            <a:ext cx="4499429" cy="993565"/>
          </a:xfrm>
          <a:prstGeom prst="rect">
            <a:avLst/>
          </a:prstGeom>
        </p:spPr>
      </p:pic>
      <p:pic>
        <p:nvPicPr>
          <p:cNvPr id="12" name="图片 11">
            <a:extLst>
              <a:ext uri="{FF2B5EF4-FFF2-40B4-BE49-F238E27FC236}">
                <a16:creationId xmlns:a16="http://schemas.microsoft.com/office/drawing/2014/main" id="{5B7BAF07-F6AA-40FE-91E2-13867C037772}"/>
              </a:ext>
            </a:extLst>
          </p:cNvPr>
          <p:cNvPicPr>
            <a:picLocks noChangeAspect="1"/>
          </p:cNvPicPr>
          <p:nvPr/>
        </p:nvPicPr>
        <p:blipFill>
          <a:blip r:embed="rId6"/>
          <a:stretch>
            <a:fillRect/>
          </a:stretch>
        </p:blipFill>
        <p:spPr>
          <a:xfrm>
            <a:off x="7281369" y="1379383"/>
            <a:ext cx="4499429" cy="1237004"/>
          </a:xfrm>
          <a:prstGeom prst="rect">
            <a:avLst/>
          </a:prstGeom>
        </p:spPr>
      </p:pic>
      <p:pic>
        <p:nvPicPr>
          <p:cNvPr id="15" name="图片 14">
            <a:extLst>
              <a:ext uri="{FF2B5EF4-FFF2-40B4-BE49-F238E27FC236}">
                <a16:creationId xmlns:a16="http://schemas.microsoft.com/office/drawing/2014/main" id="{A0778585-9C1A-43EE-8352-23E25BF259CD}"/>
              </a:ext>
            </a:extLst>
          </p:cNvPr>
          <p:cNvPicPr>
            <a:picLocks noChangeAspect="1"/>
          </p:cNvPicPr>
          <p:nvPr/>
        </p:nvPicPr>
        <p:blipFill>
          <a:blip r:embed="rId7"/>
          <a:stretch>
            <a:fillRect/>
          </a:stretch>
        </p:blipFill>
        <p:spPr>
          <a:xfrm>
            <a:off x="7522647" y="2778391"/>
            <a:ext cx="4258151" cy="508836"/>
          </a:xfrm>
          <a:prstGeom prst="rect">
            <a:avLst/>
          </a:prstGeom>
        </p:spPr>
      </p:pic>
      <mc:AlternateContent xmlns:mc="http://schemas.openxmlformats.org/markup-compatibility/2006">
        <mc:Choice xmlns:p14="http://schemas.microsoft.com/office/powerpoint/2010/main" Requires="p14">
          <p:contentPart p14:bwMode="auto" r:id="rId8">
            <p14:nvContentPartPr>
              <p14:cNvPr id="2" name="墨迹 1">
                <a:extLst>
                  <a:ext uri="{FF2B5EF4-FFF2-40B4-BE49-F238E27FC236}">
                    <a16:creationId xmlns:a16="http://schemas.microsoft.com/office/drawing/2014/main" id="{DF949E77-8ADE-4A96-BB96-CD41F7726EF4}"/>
                  </a:ext>
                </a:extLst>
              </p14:cNvPr>
              <p14:cNvContentPartPr/>
              <p14:nvPr/>
            </p14:nvContentPartPr>
            <p14:xfrm>
              <a:off x="535680" y="3795120"/>
              <a:ext cx="821880" cy="134280"/>
            </p14:xfrm>
          </p:contentPart>
        </mc:Choice>
        <mc:Fallback>
          <p:pic>
            <p:nvPicPr>
              <p:cNvPr id="2" name="墨迹 1">
                <a:extLst>
                  <a:ext uri="{FF2B5EF4-FFF2-40B4-BE49-F238E27FC236}">
                    <a16:creationId xmlns:a16="http://schemas.microsoft.com/office/drawing/2014/main" id="{DF949E77-8ADE-4A96-BB96-CD41F7726EF4}"/>
                  </a:ext>
                </a:extLst>
              </p:cNvPr>
              <p:cNvPicPr/>
              <p:nvPr/>
            </p:nvPicPr>
            <p:blipFill>
              <a:blip r:embed="rId9"/>
              <a:stretch>
                <a:fillRect/>
              </a:stretch>
            </p:blipFill>
            <p:spPr>
              <a:xfrm>
                <a:off x="526320" y="3785760"/>
                <a:ext cx="840600" cy="153000"/>
              </a:xfrm>
              <a:prstGeom prst="rect">
                <a:avLst/>
              </a:prstGeom>
            </p:spPr>
          </p:pic>
        </mc:Fallback>
      </mc:AlternateContent>
    </p:spTree>
    <p:extLst>
      <p:ext uri="{BB962C8B-B14F-4D97-AF65-F5344CB8AC3E}">
        <p14:creationId xmlns:p14="http://schemas.microsoft.com/office/powerpoint/2010/main" val="2518273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en-US" altLang="zh-CN" sz="3600" dirty="0">
                <a:latin typeface="Times New Roman" panose="02020603050405020304" pitchFamily="18" charset="0"/>
              </a:rPr>
              <a:t>Method</a:t>
            </a:r>
          </a:p>
        </p:txBody>
      </p:sp>
      <p:pic>
        <p:nvPicPr>
          <p:cNvPr id="10" name="图片 9">
            <a:extLst>
              <a:ext uri="{FF2B5EF4-FFF2-40B4-BE49-F238E27FC236}">
                <a16:creationId xmlns:a16="http://schemas.microsoft.com/office/drawing/2014/main" id="{CA2C0BD8-A745-4CA5-B1DB-B99B3726DAE8}"/>
              </a:ext>
            </a:extLst>
          </p:cNvPr>
          <p:cNvPicPr>
            <a:picLocks noChangeAspect="1"/>
          </p:cNvPicPr>
          <p:nvPr/>
        </p:nvPicPr>
        <p:blipFill>
          <a:blip r:embed="rId3"/>
          <a:stretch>
            <a:fillRect/>
          </a:stretch>
        </p:blipFill>
        <p:spPr>
          <a:xfrm>
            <a:off x="192001" y="1770024"/>
            <a:ext cx="6940319" cy="2775545"/>
          </a:xfrm>
          <a:prstGeom prst="rect">
            <a:avLst/>
          </a:prstGeom>
        </p:spPr>
      </p:pic>
      <p:pic>
        <p:nvPicPr>
          <p:cNvPr id="12" name="图片 11">
            <a:extLst>
              <a:ext uri="{FF2B5EF4-FFF2-40B4-BE49-F238E27FC236}">
                <a16:creationId xmlns:a16="http://schemas.microsoft.com/office/drawing/2014/main" id="{0789BFF4-C6E0-48F3-90FE-3298EB12B89C}"/>
              </a:ext>
            </a:extLst>
          </p:cNvPr>
          <p:cNvPicPr>
            <a:picLocks noChangeAspect="1"/>
          </p:cNvPicPr>
          <p:nvPr/>
        </p:nvPicPr>
        <p:blipFill>
          <a:blip r:embed="rId4"/>
          <a:stretch>
            <a:fillRect/>
          </a:stretch>
        </p:blipFill>
        <p:spPr>
          <a:xfrm>
            <a:off x="692588" y="5087976"/>
            <a:ext cx="5403412" cy="1319068"/>
          </a:xfrm>
          <a:prstGeom prst="rect">
            <a:avLst/>
          </a:prstGeom>
        </p:spPr>
      </p:pic>
      <p:pic>
        <p:nvPicPr>
          <p:cNvPr id="22" name="图片 21">
            <a:extLst>
              <a:ext uri="{FF2B5EF4-FFF2-40B4-BE49-F238E27FC236}">
                <a16:creationId xmlns:a16="http://schemas.microsoft.com/office/drawing/2014/main" id="{CAEAF951-2BB1-482D-8668-04E4926B658C}"/>
              </a:ext>
            </a:extLst>
          </p:cNvPr>
          <p:cNvPicPr>
            <a:picLocks noChangeAspect="1"/>
          </p:cNvPicPr>
          <p:nvPr/>
        </p:nvPicPr>
        <p:blipFill>
          <a:blip r:embed="rId5"/>
          <a:stretch>
            <a:fillRect/>
          </a:stretch>
        </p:blipFill>
        <p:spPr>
          <a:xfrm>
            <a:off x="7132320" y="1265097"/>
            <a:ext cx="4961195" cy="4327805"/>
          </a:xfrm>
          <a:prstGeom prst="rect">
            <a:avLst/>
          </a:prstGeom>
        </p:spPr>
      </p:pic>
      <mc:AlternateContent xmlns:mc="http://schemas.openxmlformats.org/markup-compatibility/2006">
        <mc:Choice xmlns:p14="http://schemas.microsoft.com/office/powerpoint/2010/main" Requires="p14">
          <p:contentPart p14:bwMode="auto" r:id="rId6">
            <p14:nvContentPartPr>
              <p14:cNvPr id="2" name="墨迹 1">
                <a:extLst>
                  <a:ext uri="{FF2B5EF4-FFF2-40B4-BE49-F238E27FC236}">
                    <a16:creationId xmlns:a16="http://schemas.microsoft.com/office/drawing/2014/main" id="{6ECEF0DB-CFF3-4A2C-BD3B-EA0ABB15425F}"/>
                  </a:ext>
                </a:extLst>
              </p14:cNvPr>
              <p14:cNvContentPartPr/>
              <p14:nvPr/>
            </p14:nvContentPartPr>
            <p14:xfrm>
              <a:off x="392760" y="1803960"/>
              <a:ext cx="11091240" cy="4375800"/>
            </p14:xfrm>
          </p:contentPart>
        </mc:Choice>
        <mc:Fallback>
          <p:pic>
            <p:nvPicPr>
              <p:cNvPr id="2" name="墨迹 1">
                <a:extLst>
                  <a:ext uri="{FF2B5EF4-FFF2-40B4-BE49-F238E27FC236}">
                    <a16:creationId xmlns:a16="http://schemas.microsoft.com/office/drawing/2014/main" id="{6ECEF0DB-CFF3-4A2C-BD3B-EA0ABB15425F}"/>
                  </a:ext>
                </a:extLst>
              </p:cNvPr>
              <p:cNvPicPr/>
              <p:nvPr/>
            </p:nvPicPr>
            <p:blipFill>
              <a:blip r:embed="rId7"/>
              <a:stretch>
                <a:fillRect/>
              </a:stretch>
            </p:blipFill>
            <p:spPr>
              <a:xfrm>
                <a:off x="383400" y="1794600"/>
                <a:ext cx="11109960" cy="4394520"/>
              </a:xfrm>
              <a:prstGeom prst="rect">
                <a:avLst/>
              </a:prstGeom>
            </p:spPr>
          </p:pic>
        </mc:Fallback>
      </mc:AlternateContent>
    </p:spTree>
    <p:extLst>
      <p:ext uri="{BB962C8B-B14F-4D97-AF65-F5344CB8AC3E}">
        <p14:creationId xmlns:p14="http://schemas.microsoft.com/office/powerpoint/2010/main" val="2806286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7"/>
          <p:cNvSpPr>
            <a:spLocks noGrp="1"/>
          </p:cNvSpPr>
          <p:nvPr>
            <p:ph type="title"/>
          </p:nvPr>
        </p:nvSpPr>
        <p:spPr>
          <a:xfrm>
            <a:off x="838200" y="758047"/>
            <a:ext cx="10515600" cy="482947"/>
          </a:xfrm>
        </p:spPr>
        <p:txBody>
          <a:bodyPr/>
          <a:lstStyle/>
          <a:p>
            <a:r>
              <a:rPr kumimoji="1" lang="en-US" altLang="zh-CN" sz="4000" dirty="0">
                <a:latin typeface="Times New Roman" panose="02020603050405020304" pitchFamily="18" charset="0"/>
              </a:rPr>
              <a:t>Experiments</a:t>
            </a:r>
          </a:p>
        </p:txBody>
      </p:sp>
      <p:pic>
        <p:nvPicPr>
          <p:cNvPr id="3" name="图片 2">
            <a:extLst>
              <a:ext uri="{FF2B5EF4-FFF2-40B4-BE49-F238E27FC236}">
                <a16:creationId xmlns:a16="http://schemas.microsoft.com/office/drawing/2014/main" id="{EBB12136-34E1-4C85-A3E4-977ABDFA939E}"/>
              </a:ext>
            </a:extLst>
          </p:cNvPr>
          <p:cNvPicPr>
            <a:picLocks noChangeAspect="1"/>
          </p:cNvPicPr>
          <p:nvPr/>
        </p:nvPicPr>
        <p:blipFill>
          <a:blip r:embed="rId2"/>
          <a:stretch>
            <a:fillRect/>
          </a:stretch>
        </p:blipFill>
        <p:spPr>
          <a:xfrm>
            <a:off x="786285" y="1784650"/>
            <a:ext cx="10567515" cy="4104287"/>
          </a:xfrm>
          <a:prstGeom prst="rect">
            <a:avLst/>
          </a:prstGeom>
        </p:spPr>
      </p:pic>
      <mc:AlternateContent xmlns:mc="http://schemas.openxmlformats.org/markup-compatibility/2006">
        <mc:Choice xmlns:p14="http://schemas.microsoft.com/office/powerpoint/2010/main" Requires="p14">
          <p:contentPart p14:bwMode="auto" r:id="rId3">
            <p14:nvContentPartPr>
              <p14:cNvPr id="2" name="墨迹 1">
                <a:extLst>
                  <a:ext uri="{FF2B5EF4-FFF2-40B4-BE49-F238E27FC236}">
                    <a16:creationId xmlns:a16="http://schemas.microsoft.com/office/drawing/2014/main" id="{BC32B049-D7BD-4E0A-9FFF-87B53D788A4C}"/>
                  </a:ext>
                </a:extLst>
              </p14:cNvPr>
              <p14:cNvContentPartPr/>
              <p14:nvPr/>
            </p14:nvContentPartPr>
            <p14:xfrm>
              <a:off x="2830680" y="3205800"/>
              <a:ext cx="3625920" cy="1759320"/>
            </p14:xfrm>
          </p:contentPart>
        </mc:Choice>
        <mc:Fallback>
          <p:pic>
            <p:nvPicPr>
              <p:cNvPr id="2" name="墨迹 1">
                <a:extLst>
                  <a:ext uri="{FF2B5EF4-FFF2-40B4-BE49-F238E27FC236}">
                    <a16:creationId xmlns:a16="http://schemas.microsoft.com/office/drawing/2014/main" id="{BC32B049-D7BD-4E0A-9FFF-87B53D788A4C}"/>
                  </a:ext>
                </a:extLst>
              </p:cNvPr>
              <p:cNvPicPr/>
              <p:nvPr/>
            </p:nvPicPr>
            <p:blipFill>
              <a:blip r:embed="rId4"/>
              <a:stretch>
                <a:fillRect/>
              </a:stretch>
            </p:blipFill>
            <p:spPr>
              <a:xfrm>
                <a:off x="2821320" y="3196440"/>
                <a:ext cx="3644640" cy="1778040"/>
              </a:xfrm>
              <a:prstGeom prst="rect">
                <a:avLst/>
              </a:prstGeom>
            </p:spPr>
          </p:pic>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3956688" y="3074671"/>
            <a:ext cx="4278631" cy="923330"/>
          </a:xfrm>
          <a:prstGeom prst="rect">
            <a:avLst/>
          </a:prstGeom>
          <a:noFill/>
        </p:spPr>
        <p:txBody>
          <a:bodyPr wrap="square" rtlCol="0">
            <a:spAutoFit/>
          </a:bodyPr>
          <a:lstStyle/>
          <a:p>
            <a:r>
              <a:rPr lang="en-US" altLang="zh-CN" sz="5400" b="1">
                <a:solidFill>
                  <a:schemeClr val="accent1">
                    <a:lumMod val="5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358988521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DOC_GUID" val="{7146a6f6-881e-49d8-894d-5059c59493c4}"/>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13406</TotalTime>
  <Words>785</Words>
  <Application>Microsoft Office PowerPoint</Application>
  <PresentationFormat>宽屏</PresentationFormat>
  <Paragraphs>48</Paragraphs>
  <Slides>9</Slides>
  <Notes>7</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9</vt:i4>
      </vt:variant>
    </vt:vector>
  </HeadingPairs>
  <TitlesOfParts>
    <vt:vector size="19" baseType="lpstr">
      <vt:lpstr>等线</vt:lpstr>
      <vt:lpstr>黑体</vt:lpstr>
      <vt:lpstr>华康俪金黑W8(P)</vt:lpstr>
      <vt:lpstr>宋体</vt:lpstr>
      <vt:lpstr>Arial</vt:lpstr>
      <vt:lpstr>Bahnschrift Condensed</vt:lpstr>
      <vt:lpstr>Gill Sans Ultra Bold</vt:lpstr>
      <vt:lpstr>Times New Roman</vt:lpstr>
      <vt:lpstr>Wingdings</vt:lpstr>
      <vt:lpstr>Office 主题​​</vt:lpstr>
      <vt:lpstr>PowerPoint 演示文稿</vt:lpstr>
      <vt:lpstr>PowerPoint 演示文稿</vt:lpstr>
      <vt:lpstr>Introduction</vt:lpstr>
      <vt:lpstr>Method</vt:lpstr>
      <vt:lpstr>Method</vt:lpstr>
      <vt:lpstr>Method</vt:lpstr>
      <vt:lpstr>Method</vt:lpstr>
      <vt:lpstr>Experiments</vt:lpstr>
      <vt:lpstr>PowerPoint 演示文稿</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Xiaofei Zhu</dc:creator>
  <cp:lastModifiedBy>Cp3sComputer</cp:lastModifiedBy>
  <cp:revision>1502</cp:revision>
  <dcterms:created xsi:type="dcterms:W3CDTF">2017-04-22T07:59:00Z</dcterms:created>
  <dcterms:modified xsi:type="dcterms:W3CDTF">2021-10-10T07:18:52Z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2052-11.1.0.9740</vt:lpwstr>
  </property>
</Properties>
</file>